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comments/comment1.xml" ContentType="application/vnd.openxmlformats-officedocument.presentationml.comment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1"/>
  </p:notesMasterIdLst>
  <p:sldIdLst>
    <p:sldId id="359" r:id="rId2"/>
    <p:sldId id="256" r:id="rId3"/>
    <p:sldId id="337" r:id="rId4"/>
    <p:sldId id="327" r:id="rId5"/>
    <p:sldId id="341" r:id="rId6"/>
    <p:sldId id="361" r:id="rId7"/>
    <p:sldId id="362" r:id="rId8"/>
    <p:sldId id="363" r:id="rId9"/>
    <p:sldId id="364" r:id="rId10"/>
    <p:sldId id="360" r:id="rId11"/>
    <p:sldId id="338" r:id="rId12"/>
    <p:sldId id="354" r:id="rId13"/>
    <p:sldId id="342" r:id="rId14"/>
    <p:sldId id="343" r:id="rId15"/>
    <p:sldId id="344" r:id="rId16"/>
    <p:sldId id="345" r:id="rId17"/>
    <p:sldId id="346" r:id="rId18"/>
    <p:sldId id="347" r:id="rId19"/>
    <p:sldId id="348" r:id="rId20"/>
    <p:sldId id="349" r:id="rId21"/>
    <p:sldId id="350" r:id="rId22"/>
    <p:sldId id="340" r:id="rId23"/>
    <p:sldId id="351" r:id="rId24"/>
    <p:sldId id="352" r:id="rId25"/>
    <p:sldId id="355" r:id="rId26"/>
    <p:sldId id="356" r:id="rId27"/>
    <p:sldId id="357" r:id="rId28"/>
    <p:sldId id="358" r:id="rId29"/>
    <p:sldId id="365" r:id="rId30"/>
  </p:sldIdLst>
  <p:sldSz cx="12192000" cy="6858000"/>
  <p:notesSz cx="6797675" cy="9929813"/>
  <p:defaultTextStyle>
    <a:defPPr>
      <a:defRPr lang="es-MX"/>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uario" initials="U" lastIdx="2" clrIdx="0">
    <p:extLst>
      <p:ext uri="{19B8F6BF-5375-455C-9EA6-DF929625EA0E}">
        <p15:presenceInfo xmlns:p15="http://schemas.microsoft.com/office/powerpoint/2012/main" userId="Usuario" providerId="None"/>
      </p:ext>
    </p:extLst>
  </p:cmAuthor>
  <p:cmAuthor id="2" name="jesus huerta" initials="jh" lastIdx="2" clrIdx="1">
    <p:extLst>
      <p:ext uri="{19B8F6BF-5375-455C-9EA6-DF929625EA0E}">
        <p15:presenceInfo xmlns:p15="http://schemas.microsoft.com/office/powerpoint/2012/main" userId="c66406000244c649"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45060"/>
    <a:srgbClr val="086C6C"/>
    <a:srgbClr val="A9A9A9"/>
    <a:srgbClr val="8D7B8D"/>
    <a:srgbClr val="4B4B4B"/>
    <a:srgbClr val="66FF3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1129" autoAdjust="0"/>
    <p:restoredTop sz="87438" autoAdjust="0"/>
  </p:normalViewPr>
  <p:slideViewPr>
    <p:cSldViewPr snapToGrid="0">
      <p:cViewPr varScale="1">
        <p:scale>
          <a:sx n="53" d="100"/>
          <a:sy n="53" d="100"/>
        </p:scale>
        <p:origin x="955" y="58"/>
      </p:cViewPr>
      <p:guideLst/>
    </p:cSldViewPr>
  </p:slideViewPr>
  <p:outlineViewPr>
    <p:cViewPr>
      <p:scale>
        <a:sx n="33" d="100"/>
        <a:sy n="33" d="100"/>
      </p:scale>
      <p:origin x="0" y="0"/>
    </p:cViewPr>
  </p:outlineViewPr>
  <p:notesTextViewPr>
    <p:cViewPr>
      <p:scale>
        <a:sx n="1" d="1"/>
        <a:sy n="1" d="1"/>
      </p:scale>
      <p:origin x="0" y="0"/>
    </p:cViewPr>
  </p:notesTextViewPr>
  <p:sorterViewPr>
    <p:cViewPr varScale="1">
      <p:scale>
        <a:sx n="100" d="100"/>
        <a:sy n="100" d="100"/>
      </p:scale>
      <p:origin x="0" y="-15012"/>
    </p:cViewPr>
  </p:sorterViewPr>
  <p:notesViewPr>
    <p:cSldViewPr snapToGrid="0">
      <p:cViewPr varScale="1">
        <p:scale>
          <a:sx n="55" d="100"/>
          <a:sy n="55" d="100"/>
        </p:scale>
        <p:origin x="2880" y="84"/>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commentAuthors" Target="commentAuthor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 Id="rId8" Type="http://schemas.openxmlformats.org/officeDocument/2006/relationships/slide" Target="slides/slide7.xml"/></Relationships>
</file>

<file path=ppt/comments/comment1.xml><?xml version="1.0" encoding="utf-8"?>
<p:cmLst xmlns:a="http://schemas.openxmlformats.org/drawingml/2006/main" xmlns:r="http://schemas.openxmlformats.org/officeDocument/2006/relationships" xmlns:p="http://schemas.openxmlformats.org/presentationml/2006/main">
  <p:cm authorId="2" dt="2025-11-04T18:14:12.353" idx="1">
    <p:pos x="7681" y="0"/>
    <p:text/>
    <p:extLst>
      <p:ext uri="{C676402C-5697-4E1C-873F-D02D1690AC5C}">
        <p15:threadingInfo xmlns:p15="http://schemas.microsoft.com/office/powerpoint/2012/main" timeZoneBias="360"/>
      </p:ext>
    </p:extLst>
  </p:cm>
</p:cmLst>
</file>

<file path=ppt/diagrams/_rels/data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image" Target="../media/image6.png"/></Relationships>
</file>

<file path=ppt/diagrams/_rels/data3.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image" Target="../media/image13.png"/></Relationships>
</file>

<file path=ppt/diagrams/_rels/data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image" Target="../media/image7.png"/></Relationships>
</file>

<file path=ppt/diagrams/_rels/data7.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image" Target="../media/image17.png"/></Relationships>
</file>

<file path=ppt/diagrams/_rels/drawing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image" Target="../media/image6.png"/></Relationships>
</file>

<file path=ppt/diagrams/_rels/drawing3.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image" Target="../media/image13.png"/></Relationships>
</file>

<file path=ppt/diagrams/_rels/drawing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image" Target="../media/image7.png"/></Relationships>
</file>

<file path=ppt/diagrams/_rels/drawing7.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image" Target="../media/image17.png"/></Relationships>
</file>

<file path=ppt/diagrams/colors1.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5_4">
  <dgm:title val=""/>
  <dgm:desc val=""/>
  <dgm:catLst>
    <dgm:cat type="accent5" pri="11400"/>
  </dgm:catLst>
  <dgm:styleLbl name="node0">
    <dgm:fillClrLst meth="cycle">
      <a:schemeClr val="accent5">
        <a:shade val="60000"/>
      </a:schemeClr>
    </dgm:fillClrLst>
    <dgm:linClrLst meth="repeat">
      <a:schemeClr val="lt1"/>
    </dgm:linClrLst>
    <dgm:effectClrLst/>
    <dgm:txLinClrLst/>
    <dgm:txFillClrLst/>
    <dgm:txEffectClrLst/>
  </dgm:styleLbl>
  <dgm:styleLbl name="node1">
    <dgm:fillClrLst meth="cycle">
      <a:schemeClr val="accent5">
        <a:shade val="50000"/>
      </a:schemeClr>
      <a:schemeClr val="accent5">
        <a:tint val="55000"/>
      </a:schemeClr>
    </dgm:fillClrLst>
    <dgm:linClrLst meth="repeat">
      <a:schemeClr val="lt1"/>
    </dgm:linClrLst>
    <dgm:effectClrLst/>
    <dgm:txLinClrLst/>
    <dgm:txFillClrLst/>
    <dgm:txEffectClrLst/>
  </dgm:styleLbl>
  <dgm:styleLbl name="alignNode1">
    <dgm:fillClrLst meth="cycle">
      <a:schemeClr val="accent5">
        <a:shade val="50000"/>
      </a:schemeClr>
      <a:schemeClr val="accent5">
        <a:tint val="55000"/>
      </a:schemeClr>
    </dgm:fillClrLst>
    <dgm:linClrLst meth="cycle">
      <a:schemeClr val="accent5">
        <a:shade val="50000"/>
      </a:schemeClr>
      <a:schemeClr val="accent5">
        <a:tint val="55000"/>
      </a:schemeClr>
    </dgm:linClrLst>
    <dgm:effectClrLst/>
    <dgm:txLinClrLst/>
    <dgm:txFillClrLst/>
    <dgm:txEffectClrLst/>
  </dgm:styleLbl>
  <dgm:styleLbl name="lnNode1">
    <dgm:fillClrLst meth="cycle">
      <a:schemeClr val="accent5">
        <a:shade val="50000"/>
      </a:schemeClr>
      <a:schemeClr val="accent5">
        <a:tint val="55000"/>
      </a:schemeClr>
    </dgm:fillClrLst>
    <dgm:linClrLst meth="repeat">
      <a:schemeClr val="lt1"/>
    </dgm:linClrLst>
    <dgm:effectClrLst/>
    <dgm:txLinClrLst/>
    <dgm:txFillClrLst/>
    <dgm:txEffectClrLst/>
  </dgm:styleLbl>
  <dgm:styleLbl name="vennNode1">
    <dgm:fillClrLst meth="cycle">
      <a:schemeClr val="accent5">
        <a:shade val="80000"/>
        <a:alpha val="50000"/>
      </a:schemeClr>
      <a:schemeClr val="accent5">
        <a:tint val="50000"/>
        <a:alpha val="50000"/>
      </a:schemeClr>
    </dgm:fillClrLst>
    <dgm:linClrLst meth="repeat">
      <a:schemeClr val="lt1"/>
    </dgm:linClrLst>
    <dgm:effectClrLst/>
    <dgm:txLinClrLst/>
    <dgm:txFillClrLst/>
    <dgm:txEffectClrLst/>
  </dgm:styleLbl>
  <dgm:styleLbl name="node2">
    <dgm:fillClrLst>
      <a:schemeClr val="accent5">
        <a:shade val="80000"/>
      </a:schemeClr>
    </dgm:fillClrLst>
    <dgm:linClrLst meth="repeat">
      <a:schemeClr val="lt1"/>
    </dgm:linClrLst>
    <dgm:effectClrLst/>
    <dgm:txLinClrLst/>
    <dgm:txFillClrLst/>
    <dgm:txEffectClrLst/>
  </dgm:styleLbl>
  <dgm:styleLbl name="node3">
    <dgm:fillClrLst>
      <a:schemeClr val="accent5">
        <a:tint val="99000"/>
      </a:schemeClr>
    </dgm:fillClrLst>
    <dgm:linClrLst meth="repeat">
      <a:schemeClr val="lt1"/>
    </dgm:linClrLst>
    <dgm:effectClrLst/>
    <dgm:txLinClrLst/>
    <dgm:txFillClrLst/>
    <dgm:txEffectClrLst/>
  </dgm:styleLbl>
  <dgm:styleLbl name="node4">
    <dgm:fillClrLst>
      <a:schemeClr val="accent5">
        <a:tint val="70000"/>
      </a:schemeClr>
    </dgm:fillClrLst>
    <dgm:linClrLst meth="repeat">
      <a:schemeClr val="lt1"/>
    </dgm:linClrLst>
    <dgm:effectClrLst/>
    <dgm:txLinClrLst/>
    <dgm:txFillClrLst/>
    <dgm:txEffectClrLst/>
  </dgm:styleLbl>
  <dgm:styleLbl name="fgImgPlace1">
    <dgm:fillClrLst>
      <a:schemeClr val="accent5">
        <a:tint val="50000"/>
      </a:schemeClr>
      <a:schemeClr val="accent5">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5">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5">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5">
        <a:shade val="90000"/>
      </a:schemeClr>
      <a:schemeClr val="accent5">
        <a:tint val="50000"/>
      </a:schemeClr>
    </dgm:fillClrLst>
    <dgm:linClrLst meth="cycle">
      <a:schemeClr val="accent5">
        <a:shade val="90000"/>
      </a:schemeClr>
      <a:schemeClr val="accent5">
        <a:tint val="50000"/>
      </a:schemeClr>
    </dgm:linClrLst>
    <dgm:effectClrLst/>
    <dgm:txLinClrLst/>
    <dgm:txFillClrLst/>
    <dgm:txEffectClrLst/>
  </dgm:styleLbl>
  <dgm:styleLbl name="fgSibTrans2D1">
    <dgm:fillClrLst meth="cycle">
      <a:schemeClr val="accent5">
        <a:shade val="90000"/>
      </a:schemeClr>
      <a:schemeClr val="accent5">
        <a:tint val="50000"/>
      </a:schemeClr>
    </dgm:fillClrLst>
    <dgm:linClrLst meth="cycle">
      <a:schemeClr val="accent5">
        <a:shade val="90000"/>
      </a:schemeClr>
      <a:schemeClr val="accent5">
        <a:tint val="50000"/>
      </a:schemeClr>
    </dgm:linClrLst>
    <dgm:effectClrLst/>
    <dgm:txLinClrLst/>
    <dgm:txFillClrLst/>
    <dgm:txEffectClrLst/>
  </dgm:styleLbl>
  <dgm:styleLbl name="bgSibTrans2D1">
    <dgm:fillClrLst meth="cycle">
      <a:schemeClr val="accent5">
        <a:shade val="90000"/>
      </a:schemeClr>
      <a:schemeClr val="accent5">
        <a:tint val="50000"/>
      </a:schemeClr>
    </dgm:fillClrLst>
    <dgm:linClrLst meth="cycle">
      <a:schemeClr val="accent5">
        <a:shade val="90000"/>
      </a:schemeClr>
      <a:schemeClr val="accent5">
        <a:tint val="50000"/>
      </a:schemeClr>
    </dgm:linClrLst>
    <dgm:effectClrLst/>
    <dgm:txLinClrLst/>
    <dgm:txFillClrLst/>
    <dgm:txEffectClrLst/>
  </dgm:styleLbl>
  <dgm:styleLbl name="fgSibTrans2D1">
    <dgm:fillClrLst meth="cycle">
      <a:schemeClr val="accent5">
        <a:shade val="90000"/>
      </a:schemeClr>
      <a:schemeClr val="accent5">
        <a:tint val="50000"/>
      </a:schemeClr>
    </dgm:fillClrLst>
    <dgm:linClrLst meth="cycle">
      <a:schemeClr val="accent5">
        <a:shade val="90000"/>
      </a:schemeClr>
      <a:schemeClr val="accent5">
        <a:tint val="50000"/>
      </a:schemeClr>
    </dgm:linClrLst>
    <dgm:effectClrLst/>
    <dgm:txLinClrLst/>
    <dgm:txFillClrLst/>
    <dgm:txEffectClrLst/>
  </dgm:styleLbl>
  <dgm:styleLbl name="sibTrans1D1">
    <dgm:fillClrLst meth="cycle">
      <a:schemeClr val="accent5">
        <a:shade val="90000"/>
      </a:schemeClr>
      <a:schemeClr val="accent5">
        <a:tint val="50000"/>
      </a:schemeClr>
    </dgm:fillClrLst>
    <dgm:linClrLst meth="cycle">
      <a:schemeClr val="accent5">
        <a:shade val="90000"/>
      </a:schemeClr>
      <a:schemeClr val="accent5">
        <a:tint val="50000"/>
      </a:schemeClr>
    </dgm:linClrLst>
    <dgm:effectClrLst/>
    <dgm:txLinClrLst/>
    <dgm:txFillClrLst meth="repeat">
      <a:schemeClr val="tx1"/>
    </dgm:txFillClrLst>
    <dgm:txEffectClrLst/>
  </dgm:styleLbl>
  <dgm:styleLbl name="callout">
    <dgm:fillClrLst meth="repeat">
      <a:schemeClr val="accent5"/>
    </dgm:fillClrLst>
    <dgm:linClrLst meth="repeat">
      <a:schemeClr val="accent5"/>
    </dgm:linClrLst>
    <dgm:effectClrLst/>
    <dgm:txLinClrLst/>
    <dgm:txFillClrLst meth="repeat">
      <a:schemeClr val="tx1"/>
    </dgm:txFillClrLst>
    <dgm:txEffectClrLst/>
  </dgm:styleLbl>
  <dgm:styleLbl name="asst0">
    <dgm:fillClrLst meth="repeat">
      <a:schemeClr val="accent5">
        <a:shade val="80000"/>
      </a:schemeClr>
    </dgm:fillClrLst>
    <dgm:linClrLst meth="repeat">
      <a:schemeClr val="lt1"/>
    </dgm:linClrLst>
    <dgm:effectClrLst/>
    <dgm:txLinClrLst/>
    <dgm:txFillClrLst/>
    <dgm:txEffectClrLst/>
  </dgm:styleLbl>
  <dgm:styleLbl name="asst1">
    <dgm:fillClrLst meth="repeat">
      <a:schemeClr val="accent5">
        <a:shade val="80000"/>
      </a:schemeClr>
    </dgm:fillClrLst>
    <dgm:linClrLst meth="repeat">
      <a:schemeClr val="lt1"/>
    </dgm:linClrLst>
    <dgm:effectClrLst/>
    <dgm:txLinClrLst/>
    <dgm:txFillClrLst/>
    <dgm:txEffectClrLst/>
  </dgm:styleLbl>
  <dgm:styleLbl name="asst2">
    <dgm:fillClrLst>
      <a:schemeClr val="accent5">
        <a:tint val="90000"/>
      </a:schemeClr>
    </dgm:fillClrLst>
    <dgm:linClrLst meth="repeat">
      <a:schemeClr val="lt1"/>
    </dgm:linClrLst>
    <dgm:effectClrLst/>
    <dgm:txLinClrLst/>
    <dgm:txFillClrLst/>
    <dgm:txEffectClrLst/>
  </dgm:styleLbl>
  <dgm:styleLbl name="asst3">
    <dgm:fillClrLst>
      <a:schemeClr val="accent5">
        <a:tint val="70000"/>
      </a:schemeClr>
    </dgm:fillClrLst>
    <dgm:linClrLst meth="repeat">
      <a:schemeClr val="lt1"/>
    </dgm:linClrLst>
    <dgm:effectClrLst/>
    <dgm:txLinClrLst/>
    <dgm:txFillClrLst/>
    <dgm:txEffectClrLst/>
  </dgm:styleLbl>
  <dgm:styleLbl name="asst4">
    <dgm:fillClrLst>
      <a:schemeClr val="accent5">
        <a:tint val="50000"/>
      </a:schemeClr>
    </dgm:fillClrLst>
    <dgm:linClrLst meth="repeat">
      <a:schemeClr val="lt1"/>
    </dgm:linClrLst>
    <dgm:effectClrLst/>
    <dgm:txLinClrLst/>
    <dgm:txFillClrLst/>
    <dgm:txEffectClrLst/>
  </dgm:styleLbl>
  <dgm:styleLbl name="parChTrans2D1">
    <dgm:fillClrLst meth="repeat">
      <a:schemeClr val="accent5">
        <a:tint val="60000"/>
      </a:schemeClr>
    </dgm:fillClrLst>
    <dgm:linClrLst meth="repeat">
      <a:schemeClr val="accent5">
        <a:shade val="80000"/>
      </a:schemeClr>
    </dgm:linClrLst>
    <dgm:effectClrLst/>
    <dgm:txLinClrLst/>
    <dgm:txFillClrLst/>
    <dgm:txEffectClrLst/>
  </dgm:styleLbl>
  <dgm:styleLbl name="parChTrans2D2">
    <dgm:fillClrLst meth="repeat">
      <a:schemeClr val="accent5">
        <a:tint val="90000"/>
      </a:schemeClr>
    </dgm:fillClrLst>
    <dgm:linClrLst meth="repeat">
      <a:schemeClr val="accent5">
        <a:tint val="90000"/>
      </a:schemeClr>
    </dgm:linClrLst>
    <dgm:effectClrLst/>
    <dgm:txLinClrLst/>
    <dgm:txFillClrLst/>
    <dgm:txEffectClrLst/>
  </dgm:styleLbl>
  <dgm:styleLbl name="parChTrans2D3">
    <dgm:fillClrLst meth="repeat">
      <a:schemeClr val="accent5">
        <a:tint val="70000"/>
      </a:schemeClr>
    </dgm:fillClrLst>
    <dgm:linClrLst meth="repeat">
      <a:schemeClr val="accent5">
        <a:tint val="70000"/>
      </a:schemeClr>
    </dgm:linClrLst>
    <dgm:effectClrLst/>
    <dgm:txLinClrLst/>
    <dgm:txFillClrLst/>
    <dgm:txEffectClrLst/>
  </dgm:styleLbl>
  <dgm:styleLbl name="parChTrans2D4">
    <dgm:fillClrLst meth="repeat">
      <a:schemeClr val="accent5">
        <a:tint val="50000"/>
      </a:schemeClr>
    </dgm:fillClrLst>
    <dgm:linClrLst meth="repeat">
      <a:schemeClr val="accent5">
        <a:tint val="50000"/>
      </a:schemeClr>
    </dgm:linClrLst>
    <dgm:effectClrLst/>
    <dgm:txLinClrLst/>
    <dgm:txFillClrLst meth="repeat">
      <a:schemeClr val="dk1"/>
    </dgm:txFillClrLst>
    <dgm:txEffectClrLst/>
  </dgm:styleLbl>
  <dgm:styleLbl name="parChTrans1D1">
    <dgm:fillClrLst meth="repeat">
      <a:schemeClr val="accent5">
        <a:shade val="80000"/>
      </a:schemeClr>
    </dgm:fillClrLst>
    <dgm:linClrLst meth="repeat">
      <a:schemeClr val="accent5">
        <a:shade val="80000"/>
      </a:schemeClr>
    </dgm:linClrLst>
    <dgm:effectClrLst/>
    <dgm:txLinClrLst/>
    <dgm:txFillClrLst meth="repeat">
      <a:schemeClr val="tx1"/>
    </dgm:txFillClrLst>
    <dgm:txEffectClrLst/>
  </dgm:styleLbl>
  <dgm:styleLbl name="parChTrans1D2">
    <dgm:fillClrLst meth="repeat">
      <a:schemeClr val="accent5">
        <a:tint val="90000"/>
      </a:schemeClr>
    </dgm:fillClrLst>
    <dgm:linClrLst meth="repeat">
      <a:schemeClr val="accent5">
        <a:tint val="90000"/>
      </a:schemeClr>
    </dgm:linClrLst>
    <dgm:effectClrLst/>
    <dgm:txLinClrLst/>
    <dgm:txFillClrLst meth="repeat">
      <a:schemeClr val="tx1"/>
    </dgm:txFillClrLst>
    <dgm:txEffectClrLst/>
  </dgm:styleLbl>
  <dgm:styleLbl name="parChTrans1D3">
    <dgm:fillClrLst meth="repeat">
      <a:schemeClr val="accent5">
        <a:tint val="70000"/>
      </a:schemeClr>
    </dgm:fillClrLst>
    <dgm:linClrLst meth="repeat">
      <a:schemeClr val="accent5">
        <a:tint val="70000"/>
      </a:schemeClr>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5">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5">
        <a:shade val="50000"/>
      </a:schemeClr>
      <a:schemeClr val="accent5">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5">
        <a:shade val="50000"/>
      </a:schemeClr>
      <a:schemeClr val="accent5">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5">
        <a:shade val="50000"/>
      </a:schemeClr>
      <a:schemeClr val="accent5">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5">
        <a:shade val="50000"/>
      </a:schemeClr>
      <a:schemeClr val="accent5">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5">
        <a:shade val="50000"/>
      </a:schemeClr>
      <a:schemeClr val="accent5">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5"/>
    </dgm:linClrLst>
    <dgm:effectClrLst/>
    <dgm:txLinClrLst/>
    <dgm:txFillClrLst meth="repeat">
      <a:schemeClr val="dk1"/>
    </dgm:txFillClrLst>
    <dgm:txEffectClrLst/>
  </dgm:styleLbl>
  <dgm:styleLbl name="solidBgAcc1">
    <dgm:fillClrLst meth="repeat">
      <a:schemeClr val="lt1"/>
    </dgm:fillClrLst>
    <dgm:linClrLst meth="repeat">
      <a:schemeClr val="accent5"/>
    </dgm:linClrLst>
    <dgm:effectClrLst/>
    <dgm:txLinClrLst/>
    <dgm:txFillClrLst meth="repeat">
      <a:schemeClr val="dk1"/>
    </dgm:txFillClrLst>
    <dgm:txEffectClrLst/>
  </dgm:styleLbl>
  <dgm:styleLbl name="fgAccFollowNode1">
    <dgm:fillClrLst meth="repeat">
      <a:schemeClr val="accent5">
        <a:alpha val="90000"/>
        <a:tint val="55000"/>
      </a:schemeClr>
    </dgm:fillClrLst>
    <dgm:linClrLst meth="repeat">
      <a:schemeClr val="accent5">
        <a:alpha val="90000"/>
        <a:tint val="55000"/>
      </a:schemeClr>
    </dgm:linClrLst>
    <dgm:effectClrLst/>
    <dgm:txLinClrLst/>
    <dgm:txFillClrLst meth="repeat">
      <a:schemeClr val="dk1"/>
    </dgm:txFillClrLst>
    <dgm:txEffectClrLst/>
  </dgm:styleLbl>
  <dgm:styleLbl name="alignAccFollowNode1">
    <dgm:fillClrLst meth="repeat">
      <a:schemeClr val="accent5">
        <a:alpha val="90000"/>
        <a:tint val="55000"/>
      </a:schemeClr>
    </dgm:fillClrLst>
    <dgm:linClrLst meth="repeat">
      <a:schemeClr val="accent5">
        <a:alpha val="90000"/>
        <a:tint val="55000"/>
      </a:schemeClr>
    </dgm:linClrLst>
    <dgm:effectClrLst/>
    <dgm:txLinClrLst/>
    <dgm:txFillClrLst meth="repeat">
      <a:schemeClr val="dk1"/>
    </dgm:txFillClrLst>
    <dgm:txEffectClrLst/>
  </dgm:styleLbl>
  <dgm:styleLbl name="bgAccFollowNode1">
    <dgm:fillClrLst meth="repeat">
      <a:schemeClr val="accent5">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5">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5">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5">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5">
        <a:tint val="50000"/>
      </a:schemeClr>
    </dgm:linClrLst>
    <dgm:effectClrLst/>
    <dgm:txLinClrLst/>
    <dgm:txFillClrLst meth="repeat">
      <a:schemeClr val="dk1"/>
    </dgm:txFillClrLst>
    <dgm:txEffectClrLst/>
  </dgm:styleLbl>
  <dgm:styleLbl name="bgShp">
    <dgm:fillClrLst meth="repeat">
      <a:schemeClr val="accent5">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55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5_5">
  <dgm:title val=""/>
  <dgm:desc val=""/>
  <dgm:catLst>
    <dgm:cat type="accent5" pri="11500"/>
  </dgm:catLst>
  <dgm:styleLbl name="node0">
    <dgm:fillClrLst meth="cycle">
      <a:schemeClr val="accent5">
        <a:alpha val="80000"/>
      </a:schemeClr>
    </dgm:fillClrLst>
    <dgm:linClrLst meth="repeat">
      <a:schemeClr val="lt1"/>
    </dgm:linClrLst>
    <dgm:effectClrLst/>
    <dgm:txLinClrLst/>
    <dgm:txFillClrLst/>
    <dgm:txEffectClrLst/>
  </dgm:styleLbl>
  <dgm:styleLbl name="node1">
    <dgm:fillClrLst>
      <a:schemeClr val="accent5">
        <a:alpha val="90000"/>
      </a:schemeClr>
      <a:schemeClr val="accent5">
        <a:alpha val="50000"/>
      </a:schemeClr>
    </dgm:fillClrLst>
    <dgm:linClrLst meth="repeat">
      <a:schemeClr val="lt1"/>
    </dgm:linClrLst>
    <dgm:effectClrLst/>
    <dgm:txLinClrLst/>
    <dgm:txFillClrLst/>
    <dgm:txEffectClrLst/>
  </dgm:styleLbl>
  <dgm:styleLbl name="alignNode1">
    <dgm:fillClrLst>
      <a:schemeClr val="accent5">
        <a:alpha val="90000"/>
      </a:schemeClr>
      <a:schemeClr val="accent5">
        <a:alpha val="50000"/>
      </a:schemeClr>
    </dgm:fillClrLst>
    <dgm:linClrLst>
      <a:schemeClr val="accent5">
        <a:alpha val="90000"/>
      </a:schemeClr>
      <a:schemeClr val="accent5">
        <a:alpha val="50000"/>
      </a:schemeClr>
    </dgm:linClrLst>
    <dgm:effectClrLst/>
    <dgm:txLinClrLst/>
    <dgm:txFillClrLst/>
    <dgm:txEffectClrLst/>
  </dgm:styleLbl>
  <dgm:styleLbl name="lnNode1">
    <dgm:fillClrLst>
      <a:schemeClr val="accent5">
        <a:shade val="90000"/>
      </a:schemeClr>
      <a:schemeClr val="accent5">
        <a:alpha val="50000"/>
        <a:tint val="50000"/>
      </a:schemeClr>
    </dgm:fillClrLst>
    <dgm:linClrLst meth="repeat">
      <a:schemeClr val="lt1"/>
    </dgm:linClrLst>
    <dgm:effectClrLst/>
    <dgm:txLinClrLst/>
    <dgm:txFillClrLst/>
    <dgm:txEffectClrLst/>
  </dgm:styleLbl>
  <dgm:styleLbl name="vennNode1">
    <dgm:fillClrLst>
      <a:schemeClr val="accent5">
        <a:shade val="80000"/>
        <a:alpha val="50000"/>
      </a:schemeClr>
      <a:schemeClr val="accent5">
        <a:alpha val="20000"/>
      </a:schemeClr>
    </dgm:fillClrLst>
    <dgm:linClrLst meth="repeat">
      <a:schemeClr val="lt1"/>
    </dgm:linClrLst>
    <dgm:effectClrLst/>
    <dgm:txLinClrLst/>
    <dgm:txFillClrLst/>
    <dgm:txEffectClrLst/>
  </dgm:styleLbl>
  <dgm:styleLbl name="node2">
    <dgm:fillClrLst>
      <a:schemeClr val="accent5">
        <a:alpha val="70000"/>
      </a:schemeClr>
    </dgm:fillClrLst>
    <dgm:linClrLst meth="repeat">
      <a:schemeClr val="lt1"/>
    </dgm:linClrLst>
    <dgm:effectClrLst/>
    <dgm:txLinClrLst/>
    <dgm:txFillClrLst/>
    <dgm:txEffectClrLst/>
  </dgm:styleLbl>
  <dgm:styleLbl name="node3">
    <dgm:fillClrLst>
      <a:schemeClr val="accent5">
        <a:alpha val="50000"/>
      </a:schemeClr>
    </dgm:fillClrLst>
    <dgm:linClrLst meth="repeat">
      <a:schemeClr val="lt1"/>
    </dgm:linClrLst>
    <dgm:effectClrLst/>
    <dgm:txLinClrLst/>
    <dgm:txFillClrLst/>
    <dgm:txEffectClrLst/>
  </dgm:styleLbl>
  <dgm:styleLbl name="node4">
    <dgm:fillClrLst>
      <a:schemeClr val="accent5">
        <a:alpha val="30000"/>
      </a:schemeClr>
    </dgm:fillClrLst>
    <dgm:linClrLst meth="repeat">
      <a:schemeClr val="lt1"/>
    </dgm:linClrLst>
    <dgm:effectClrLst/>
    <dgm:txLinClrLst/>
    <dgm:txFillClrLst/>
    <dgm:txEffectClrLst/>
  </dgm:styleLbl>
  <dgm:styleLbl name="fgImgPlace1">
    <dgm:fillClrLst>
      <a:schemeClr val="accent5">
        <a:tint val="50000"/>
        <a:alpha val="90000"/>
      </a:schemeClr>
      <a:schemeClr val="accent5">
        <a:tint val="20000"/>
        <a:alpha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hade val="90000"/>
      </a:schemeClr>
      <a:schemeClr val="accent5">
        <a:tint val="50000"/>
      </a:schemeClr>
    </dgm:fillClrLst>
    <dgm:linClrLst>
      <a:schemeClr val="accent5">
        <a:shade val="90000"/>
      </a:schemeClr>
      <a:schemeClr val="accent5">
        <a:tint val="50000"/>
      </a:schemeClr>
    </dgm:linClrLst>
    <dgm:effectClrLst/>
    <dgm:txLinClrLst/>
    <dgm:txFillClrLst/>
    <dgm:txEffectClrLst/>
  </dgm:styleLbl>
  <dgm:styleLbl name="fgSibTrans2D1">
    <dgm:fillClrLst>
      <a:schemeClr val="accent5">
        <a:shade val="90000"/>
      </a:schemeClr>
      <a:schemeClr val="accent5">
        <a:tint val="50000"/>
      </a:schemeClr>
    </dgm:fillClrLst>
    <dgm:linClrLst>
      <a:schemeClr val="accent5">
        <a:shade val="90000"/>
      </a:schemeClr>
      <a:schemeClr val="accent5">
        <a:tint val="50000"/>
      </a:schemeClr>
    </dgm:linClrLst>
    <dgm:effectClrLst/>
    <dgm:txLinClrLst/>
    <dgm:txFillClrLst/>
    <dgm:txEffectClrLst/>
  </dgm:styleLbl>
  <dgm:styleLbl name="bgSibTrans2D1">
    <dgm:fillClrLst>
      <a:schemeClr val="accent5">
        <a:shade val="90000"/>
      </a:schemeClr>
      <a:schemeClr val="accent5">
        <a:tint val="50000"/>
      </a:schemeClr>
    </dgm:fillClrLst>
    <dgm:linClrLst>
      <a:schemeClr val="accent5">
        <a:shade val="90000"/>
      </a:schemeClr>
      <a:schemeClr val="accent5">
        <a:tint val="50000"/>
      </a:schemeClr>
    </dgm:linClrLst>
    <dgm:effectClrLst/>
    <dgm:txLinClrLst/>
    <dgm:txFillClrLst/>
    <dgm:txEffectClrLst/>
  </dgm:styleLbl>
  <dgm:styleLbl name="sibTrans1D1">
    <dgm:fillClrLst>
      <a:schemeClr val="accent5">
        <a:shade val="90000"/>
      </a:schemeClr>
      <a:schemeClr val="accent5">
        <a:tint val="50000"/>
      </a:schemeClr>
    </dgm:fillClrLst>
    <dgm:linClrLst>
      <a:schemeClr val="accent5">
        <a:shade val="90000"/>
      </a:schemeClr>
      <a:schemeClr val="accent5">
        <a:tint val="50000"/>
      </a:schemeClr>
    </dgm:linClrLst>
    <dgm:effectClrLst/>
    <dgm:txLinClrLst/>
    <dgm:txFillClrLst meth="repeat">
      <a:schemeClr val="tx1"/>
    </dgm:txFillClrLst>
    <dgm:txEffectClrLst/>
  </dgm:styleLbl>
  <dgm:styleLbl name="callout">
    <dgm:fillClrLst meth="repeat">
      <a:schemeClr val="accent5"/>
    </dgm:fillClrLst>
    <dgm:linClrLst meth="repeat">
      <a:schemeClr val="accent5"/>
    </dgm:linClrLst>
    <dgm:effectClrLst/>
    <dgm:txLinClrLst/>
    <dgm:txFillClrLst meth="repeat">
      <a:schemeClr val="tx1"/>
    </dgm:txFillClrLst>
    <dgm:txEffectClrLst/>
  </dgm:styleLbl>
  <dgm:styleLbl name="asst0">
    <dgm:fillClrLst meth="repeat">
      <a:schemeClr val="accent5">
        <a:alpha val="90000"/>
      </a:schemeClr>
    </dgm:fillClrLst>
    <dgm:linClrLst meth="repeat">
      <a:schemeClr val="lt1"/>
    </dgm:linClrLst>
    <dgm:effectClrLst/>
    <dgm:txLinClrLst/>
    <dgm:txFillClrLst/>
    <dgm:txEffectClrLst/>
  </dgm:styleLbl>
  <dgm:styleLbl name="asst1">
    <dgm:fillClrLst meth="repeat">
      <a:schemeClr val="accent5">
        <a:alpha val="90000"/>
      </a:schemeClr>
    </dgm:fillClrLst>
    <dgm:linClrLst meth="repeat">
      <a:schemeClr val="lt1"/>
    </dgm:linClrLst>
    <dgm:effectClrLst/>
    <dgm:txLinClrLst/>
    <dgm:txFillClrLst/>
    <dgm:txEffectClrLst/>
  </dgm:styleLbl>
  <dgm:styleLbl name="asst2">
    <dgm:fillClrLst>
      <a:schemeClr val="accent5">
        <a:alpha val="90000"/>
      </a:schemeClr>
    </dgm:fillClrLst>
    <dgm:linClrLst meth="repeat">
      <a:schemeClr val="lt1"/>
    </dgm:linClrLst>
    <dgm:effectClrLst/>
    <dgm:txLinClrLst/>
    <dgm:txFillClrLst/>
    <dgm:txEffectClrLst/>
  </dgm:styleLbl>
  <dgm:styleLbl name="asst3">
    <dgm:fillClrLst>
      <a:schemeClr val="accent5">
        <a:alpha val="70000"/>
      </a:schemeClr>
    </dgm:fillClrLst>
    <dgm:linClrLst meth="repeat">
      <a:schemeClr val="lt1"/>
    </dgm:linClrLst>
    <dgm:effectClrLst/>
    <dgm:txLinClrLst/>
    <dgm:txFillClrLst/>
    <dgm:txEffectClrLst/>
  </dgm:styleLbl>
  <dgm:styleLbl name="asst4">
    <dgm:fillClrLst>
      <a:schemeClr val="accent5">
        <a:alpha val="50000"/>
      </a:schemeClr>
    </dgm:fillClrLst>
    <dgm:linClrLst meth="repeat">
      <a:schemeClr val="lt1"/>
    </dgm:linClrLst>
    <dgm:effectClrLst/>
    <dgm:txLinClrLst/>
    <dgm:txFillClrLst/>
    <dgm:txEffectClrLst/>
  </dgm:styleLbl>
  <dgm:styleLbl name="parChTrans2D1">
    <dgm:fillClrLst meth="repeat">
      <a:schemeClr val="accent5">
        <a:shade val="80000"/>
      </a:schemeClr>
    </dgm:fillClrLst>
    <dgm:linClrLst meth="repeat">
      <a:schemeClr val="accent5">
        <a:shade val="80000"/>
      </a:schemeClr>
    </dgm:linClrLst>
    <dgm:effectClrLst/>
    <dgm:txLinClrLst/>
    <dgm:txFillClrLst/>
    <dgm:txEffectClrLst/>
  </dgm:styleLbl>
  <dgm:styleLbl name="parChTrans2D2">
    <dgm:fillClrLst meth="repeat">
      <a:schemeClr val="accent5">
        <a:tint val="90000"/>
      </a:schemeClr>
    </dgm:fillClrLst>
    <dgm:linClrLst meth="repeat">
      <a:schemeClr val="accent5">
        <a:tint val="90000"/>
      </a:schemeClr>
    </dgm:linClrLst>
    <dgm:effectClrLst/>
    <dgm:txLinClrLst/>
    <dgm:txFillClrLst/>
    <dgm:txEffectClrLst/>
  </dgm:styleLbl>
  <dgm:styleLbl name="parChTrans2D3">
    <dgm:fillClrLst meth="repeat">
      <a:schemeClr val="accent5">
        <a:tint val="70000"/>
      </a:schemeClr>
    </dgm:fillClrLst>
    <dgm:linClrLst meth="repeat">
      <a:schemeClr val="accent5">
        <a:tint val="70000"/>
      </a:schemeClr>
    </dgm:linClrLst>
    <dgm:effectClrLst/>
    <dgm:txLinClrLst/>
    <dgm:txFillClrLst/>
    <dgm:txEffectClrLst/>
  </dgm:styleLbl>
  <dgm:styleLbl name="parChTrans2D4">
    <dgm:fillClrLst meth="repeat">
      <a:schemeClr val="accent5">
        <a:tint val="50000"/>
      </a:schemeClr>
    </dgm:fillClrLst>
    <dgm:linClrLst meth="repeat">
      <a:schemeClr val="accent5">
        <a:tint val="50000"/>
      </a:schemeClr>
    </dgm:linClrLst>
    <dgm:effectClrLst/>
    <dgm:txLinClrLst/>
    <dgm:txFillClrLst meth="repeat">
      <a:schemeClr val="dk1"/>
    </dgm:txFillClrLst>
    <dgm:txEffectClrLst/>
  </dgm:styleLbl>
  <dgm:styleLbl name="parChTrans1D1">
    <dgm:fillClrLst meth="repeat">
      <a:schemeClr val="accent5">
        <a:shade val="80000"/>
      </a:schemeClr>
    </dgm:fillClrLst>
    <dgm:linClrLst meth="repeat">
      <a:schemeClr val="accent5">
        <a:shade val="80000"/>
      </a:schemeClr>
    </dgm:linClrLst>
    <dgm:effectClrLst/>
    <dgm:txLinClrLst/>
    <dgm:txFillClrLst meth="repeat">
      <a:schemeClr val="tx1"/>
    </dgm:txFillClrLst>
    <dgm:txEffectClrLst/>
  </dgm:styleLbl>
  <dgm:styleLbl name="parChTrans1D2">
    <dgm:fillClrLst meth="repeat">
      <a:schemeClr val="accent5">
        <a:tint val="90000"/>
      </a:schemeClr>
    </dgm:fillClrLst>
    <dgm:linClrLst meth="repeat">
      <a:schemeClr val="accent5">
        <a:tint val="90000"/>
      </a:schemeClr>
    </dgm:linClrLst>
    <dgm:effectClrLst/>
    <dgm:txLinClrLst/>
    <dgm:txFillClrLst meth="repeat">
      <a:schemeClr val="tx1"/>
    </dgm:txFillClrLst>
    <dgm:txEffectClrLst/>
  </dgm:styleLbl>
  <dgm:styleLbl name="parChTrans1D3">
    <dgm:fillClrLst meth="repeat">
      <a:schemeClr val="accent5">
        <a:tint val="70000"/>
      </a:schemeClr>
    </dgm:fillClrLst>
    <dgm:linClrLst meth="repeat">
      <a:schemeClr val="accent5">
        <a:tint val="70000"/>
      </a:schemeClr>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5">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5">
        <a:alpha val="90000"/>
      </a:schemeClr>
      <a:schemeClr val="accent5">
        <a:alpha val="5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alpha val="90000"/>
      </a:schemeClr>
      <a:schemeClr val="accent5">
        <a:alpha val="5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alpha val="90000"/>
      </a:schemeClr>
      <a:schemeClr val="accent5">
        <a:alpha val="50000"/>
      </a:schemeClr>
    </dgm:linClrLst>
    <dgm:effectClrLst/>
    <dgm:txLinClrLst/>
    <dgm:txFillClrLst meth="repeat">
      <a:schemeClr val="dk1"/>
    </dgm:txFillClrLst>
    <dgm:txEffectClrLst/>
  </dgm:styleLbl>
  <dgm:styleLbl name="trAlignAcc1">
    <dgm:fillClrLst meth="repeat">
      <a:schemeClr val="lt1">
        <a:alpha val="40000"/>
      </a:schemeClr>
    </dgm:fillClrLst>
    <dgm:linClrLst>
      <a:schemeClr val="accent5">
        <a:alpha val="90000"/>
      </a:schemeClr>
      <a:schemeClr val="accent5">
        <a:alpha val="50000"/>
      </a:schemeClr>
    </dgm:linClrLst>
    <dgm:effectClrLst/>
    <dgm:txLinClrLst/>
    <dgm:txFillClrLst meth="repeat">
      <a:schemeClr val="dk1"/>
    </dgm:txFillClrLst>
    <dgm:txEffectClrLst/>
  </dgm:styleLbl>
  <dgm:styleLbl name="bgAcc1">
    <dgm:fillClrLst meth="repeat">
      <a:schemeClr val="lt1">
        <a:alpha val="90000"/>
      </a:schemeClr>
    </dgm:fillClrLst>
    <dgm:linClrLst>
      <a:schemeClr val="accent5">
        <a:alpha val="90000"/>
      </a:schemeClr>
      <a:schemeClr val="accent5">
        <a:alpha val="50000"/>
      </a:schemeClr>
    </dgm:linClrLst>
    <dgm:effectClrLst/>
    <dgm:txLinClrLst/>
    <dgm:txFillClrLst meth="repeat">
      <a:schemeClr val="dk1"/>
    </dgm:txFillClrLst>
    <dgm:txEffectClrLst/>
  </dgm:styleLbl>
  <dgm:styleLbl name="solidFgAcc1">
    <dgm:fillClrLst meth="repeat">
      <a:schemeClr val="lt1"/>
    </dgm:fillClrLst>
    <dgm:linClrLst>
      <a:schemeClr val="accent5">
        <a:alpha val="90000"/>
      </a:schemeClr>
      <a:schemeClr val="accent5">
        <a:alpha val="5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5"/>
    </dgm:linClrLst>
    <dgm:effectClrLst/>
    <dgm:txLinClrLst/>
    <dgm:txFillClrLst meth="repeat">
      <a:schemeClr val="dk1"/>
    </dgm:txFillClrLst>
    <dgm:txEffectClrLst/>
  </dgm:styleLbl>
  <dgm:styleLbl name="solidBgAcc1">
    <dgm:fillClrLst meth="repeat">
      <a:schemeClr val="lt1"/>
    </dgm:fillClrLst>
    <dgm:linClrLst meth="repeat">
      <a:schemeClr val="accent5"/>
    </dgm:linClrLst>
    <dgm:effectClrLst/>
    <dgm:txLinClrLst/>
    <dgm:txFillClrLst meth="repeat">
      <a:schemeClr val="dk1"/>
    </dgm:txFillClrLst>
    <dgm:txEffectClrLst/>
  </dgm:styleLbl>
  <dgm:styleLbl name="fgAccFollowNode1">
    <dgm:fillClrLst>
      <a:schemeClr val="accent5">
        <a:alpha val="90000"/>
        <a:tint val="40000"/>
      </a:schemeClr>
      <a:schemeClr val="accent5">
        <a:alpha val="5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align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bgAccFollowNode1">
    <dgm:fillClrLst meth="repeat">
      <a:schemeClr val="accent5">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5">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5">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5">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5">
        <a:tint val="50000"/>
      </a:schemeClr>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00D2E808-9D08-4EC2-B89B-3B7E14FE2367}" type="doc">
      <dgm:prSet loTypeId="urn:microsoft.com/office/officeart/2005/8/layout/list1" loCatId="list" qsTypeId="urn:microsoft.com/office/officeart/2005/8/quickstyle/simple1" qsCatId="simple" csTypeId="urn:microsoft.com/office/officeart/2005/8/colors/colorful4" csCatId="colorful" phldr="1"/>
      <dgm:spPr/>
      <dgm:t>
        <a:bodyPr/>
        <a:lstStyle/>
        <a:p>
          <a:endParaRPr lang="es-MX"/>
        </a:p>
      </dgm:t>
    </dgm:pt>
    <dgm:pt modelId="{E2C8BDEB-4041-45E8-BFCE-B8D06A34831C}">
      <dgm:prSet phldrT="[Texto]" custT="1"/>
      <dgm:spPr>
        <a:solidFill>
          <a:schemeClr val="accent4">
            <a:lumMod val="40000"/>
            <a:lumOff val="60000"/>
          </a:schemeClr>
        </a:solidFill>
      </dgm:spPr>
      <dgm:t>
        <a:bodyPr/>
        <a:lstStyle/>
        <a:p>
          <a:pPr algn="l"/>
          <a:r>
            <a:rPr lang="es-MX" sz="1400" b="1" dirty="0">
              <a:solidFill>
                <a:schemeClr val="tx1"/>
              </a:solidFill>
            </a:rPr>
            <a:t>Artículo 22. </a:t>
          </a:r>
          <a:r>
            <a:rPr lang="es-MX" sz="1400" dirty="0">
              <a:solidFill>
                <a:schemeClr val="tx1"/>
              </a:solidFill>
            </a:rPr>
            <a:t>La revisión y fiscalización superior de la cuenta pública tiene por objeto:</a:t>
          </a:r>
        </a:p>
        <a:p>
          <a:pPr algn="just"/>
          <a:r>
            <a:rPr lang="es-MX" sz="1400" dirty="0">
              <a:solidFill>
                <a:schemeClr val="tx1"/>
              </a:solidFill>
            </a:rPr>
            <a:t>III. Promover las acciones o denuncias correspondientes para la imposición de las sanciones administrativas y penales por las faltas graves que se adviertan derivado de sus auditorías e investigaciones, así como </a:t>
          </a:r>
          <a:r>
            <a:rPr lang="es-MX" sz="1400" b="1" u="sng" dirty="0">
              <a:solidFill>
                <a:schemeClr val="tx1"/>
              </a:solidFill>
            </a:rPr>
            <a:t>dar vista a las autoridades competentes cuando detecte la comisión de faltas administrativas no graves para que continúen la investigación respectiva y promuevan la imposición de las sanciones que procedan.</a:t>
          </a:r>
          <a:endParaRPr lang="es-MX" sz="1400" dirty="0">
            <a:solidFill>
              <a:schemeClr val="tx1"/>
            </a:solidFill>
          </a:endParaRPr>
        </a:p>
      </dgm:t>
    </dgm:pt>
    <dgm:pt modelId="{06440E36-BBE1-4A2A-BCF5-F137FD67A3E8}" type="parTrans" cxnId="{7D082F12-121C-4A00-9068-E9DBF3F34527}">
      <dgm:prSet/>
      <dgm:spPr/>
      <dgm:t>
        <a:bodyPr/>
        <a:lstStyle/>
        <a:p>
          <a:endParaRPr lang="es-MX"/>
        </a:p>
      </dgm:t>
    </dgm:pt>
    <dgm:pt modelId="{AB317BF4-1CFF-4581-B384-C22825828A25}" type="sibTrans" cxnId="{7D082F12-121C-4A00-9068-E9DBF3F34527}">
      <dgm:prSet/>
      <dgm:spPr/>
      <dgm:t>
        <a:bodyPr/>
        <a:lstStyle/>
        <a:p>
          <a:endParaRPr lang="es-MX"/>
        </a:p>
      </dgm:t>
    </dgm:pt>
    <dgm:pt modelId="{F8B0325E-74EB-476D-BD9C-F0CE3D0AFDFD}">
      <dgm:prSet phldrT="[Texto]" custT="1"/>
      <dgm:spPr>
        <a:solidFill>
          <a:schemeClr val="accent5">
            <a:lumMod val="60000"/>
            <a:lumOff val="40000"/>
          </a:schemeClr>
        </a:solidFill>
      </dgm:spPr>
      <dgm:t>
        <a:bodyPr/>
        <a:lstStyle/>
        <a:p>
          <a:r>
            <a:rPr lang="es-MX" sz="1400" b="1" dirty="0">
              <a:solidFill>
                <a:schemeClr val="tx1"/>
              </a:solidFill>
            </a:rPr>
            <a:t>Artículo 59. </a:t>
          </a:r>
          <a:r>
            <a:rPr lang="es-MX" sz="1400" dirty="0">
              <a:solidFill>
                <a:schemeClr val="tx1"/>
              </a:solidFill>
            </a:rPr>
            <a:t>Si de la fiscalización superior que realice el OFS se detectaran irregularidades que permitan presumir la existencia de responsabilidades a cargo de servidores públicos o particulares, el OFS procederá a:</a:t>
          </a:r>
        </a:p>
        <a:p>
          <a:r>
            <a:rPr lang="es-MX" sz="1400" dirty="0">
              <a:solidFill>
                <a:schemeClr val="tx1"/>
              </a:solidFill>
            </a:rPr>
            <a:t>(…)</a:t>
          </a:r>
        </a:p>
        <a:p>
          <a:r>
            <a:rPr lang="es-MX" sz="1400" dirty="0">
              <a:solidFill>
                <a:schemeClr val="tx1"/>
              </a:solidFill>
            </a:rPr>
            <a:t>II. </a:t>
          </a:r>
          <a:r>
            <a:rPr lang="es-MX" sz="1400" b="1" u="sng" dirty="0">
              <a:solidFill>
                <a:schemeClr val="tx1"/>
              </a:solidFill>
            </a:rPr>
            <a:t>Dar vista a los Órganos internos de control</a:t>
          </a:r>
          <a:r>
            <a:rPr lang="es-MX" sz="1400" dirty="0">
              <a:solidFill>
                <a:schemeClr val="tx1"/>
              </a:solidFill>
            </a:rPr>
            <a:t> competentes de conformidad con la Ley General de Responsabilidades Administrativas, cuando determine posibles </a:t>
          </a:r>
          <a:r>
            <a:rPr lang="es-MX" sz="1400" b="1" dirty="0">
              <a:solidFill>
                <a:schemeClr val="tx1"/>
              </a:solidFill>
            </a:rPr>
            <a:t>responsabilidades administrativas no graves</a:t>
          </a:r>
          <a:r>
            <a:rPr lang="es-MX" sz="1400" dirty="0">
              <a:solidFill>
                <a:schemeClr val="tx1"/>
              </a:solidFill>
            </a:rPr>
            <a:t>. </a:t>
          </a:r>
        </a:p>
      </dgm:t>
    </dgm:pt>
    <dgm:pt modelId="{A845EEAA-4B3D-4115-98CE-5E0F177767DF}" type="parTrans" cxnId="{D2225E42-C0C1-4758-8851-2AAF8A33A62D}">
      <dgm:prSet/>
      <dgm:spPr/>
      <dgm:t>
        <a:bodyPr/>
        <a:lstStyle/>
        <a:p>
          <a:endParaRPr lang="es-MX"/>
        </a:p>
      </dgm:t>
    </dgm:pt>
    <dgm:pt modelId="{D2062780-5621-404C-84EA-AF8F5FC05483}" type="sibTrans" cxnId="{D2225E42-C0C1-4758-8851-2AAF8A33A62D}">
      <dgm:prSet/>
      <dgm:spPr/>
      <dgm:t>
        <a:bodyPr/>
        <a:lstStyle/>
        <a:p>
          <a:endParaRPr lang="es-MX"/>
        </a:p>
      </dgm:t>
    </dgm:pt>
    <dgm:pt modelId="{86D33A10-CE9E-4862-9B7D-BCA1375A7F22}" type="pres">
      <dgm:prSet presAssocID="{00D2E808-9D08-4EC2-B89B-3B7E14FE2367}" presName="linear" presStyleCnt="0">
        <dgm:presLayoutVars>
          <dgm:dir/>
          <dgm:animLvl val="lvl"/>
          <dgm:resizeHandles val="exact"/>
        </dgm:presLayoutVars>
      </dgm:prSet>
      <dgm:spPr/>
    </dgm:pt>
    <dgm:pt modelId="{949E3ADB-259C-44F0-9DF4-5E0AE7DCB6CE}" type="pres">
      <dgm:prSet presAssocID="{E2C8BDEB-4041-45E8-BFCE-B8D06A34831C}" presName="parentLin" presStyleCnt="0"/>
      <dgm:spPr/>
    </dgm:pt>
    <dgm:pt modelId="{24856FD5-9A2A-4928-A1D4-3B05FBBA96F3}" type="pres">
      <dgm:prSet presAssocID="{E2C8BDEB-4041-45E8-BFCE-B8D06A34831C}" presName="parentLeftMargin" presStyleLbl="node1" presStyleIdx="0" presStyleCnt="2"/>
      <dgm:spPr/>
    </dgm:pt>
    <dgm:pt modelId="{BC335627-44DD-4293-901F-25D0C5A292C3}" type="pres">
      <dgm:prSet presAssocID="{E2C8BDEB-4041-45E8-BFCE-B8D06A34831C}" presName="parentText" presStyleLbl="node1" presStyleIdx="0" presStyleCnt="2" custScaleY="74096">
        <dgm:presLayoutVars>
          <dgm:chMax val="0"/>
          <dgm:bulletEnabled val="1"/>
        </dgm:presLayoutVars>
      </dgm:prSet>
      <dgm:spPr/>
    </dgm:pt>
    <dgm:pt modelId="{E8C9EAB7-6EF6-4D52-8B78-1980F2ADB26B}" type="pres">
      <dgm:prSet presAssocID="{E2C8BDEB-4041-45E8-BFCE-B8D06A34831C}" presName="negativeSpace" presStyleCnt="0"/>
      <dgm:spPr/>
    </dgm:pt>
    <dgm:pt modelId="{55EA3B74-D3E4-4CD0-AB24-272937217AFA}" type="pres">
      <dgm:prSet presAssocID="{E2C8BDEB-4041-45E8-BFCE-B8D06A34831C}" presName="childText" presStyleLbl="conFgAcc1" presStyleIdx="0" presStyleCnt="2" custScaleY="71173">
        <dgm:presLayoutVars>
          <dgm:bulletEnabled val="1"/>
        </dgm:presLayoutVars>
      </dgm:prSet>
      <dgm:spPr/>
    </dgm:pt>
    <dgm:pt modelId="{186827E1-E649-4FBE-97C2-2E091BC4A814}" type="pres">
      <dgm:prSet presAssocID="{AB317BF4-1CFF-4581-B384-C22825828A25}" presName="spaceBetweenRectangles" presStyleCnt="0"/>
      <dgm:spPr/>
    </dgm:pt>
    <dgm:pt modelId="{6E2FF719-5115-48E9-A985-E780109C9DAD}" type="pres">
      <dgm:prSet presAssocID="{F8B0325E-74EB-476D-BD9C-F0CE3D0AFDFD}" presName="parentLin" presStyleCnt="0"/>
      <dgm:spPr/>
    </dgm:pt>
    <dgm:pt modelId="{E58283DD-E25C-4B06-8B8B-13A87A17EFF2}" type="pres">
      <dgm:prSet presAssocID="{F8B0325E-74EB-476D-BD9C-F0CE3D0AFDFD}" presName="parentLeftMargin" presStyleLbl="node1" presStyleIdx="0" presStyleCnt="2"/>
      <dgm:spPr/>
    </dgm:pt>
    <dgm:pt modelId="{D2E191A5-4723-4FDD-BEDE-F1F599B980B7}" type="pres">
      <dgm:prSet presAssocID="{F8B0325E-74EB-476D-BD9C-F0CE3D0AFDFD}" presName="parentText" presStyleLbl="node1" presStyleIdx="1" presStyleCnt="2" custScaleY="81100" custLinFactNeighborY="-1076">
        <dgm:presLayoutVars>
          <dgm:chMax val="0"/>
          <dgm:bulletEnabled val="1"/>
        </dgm:presLayoutVars>
      </dgm:prSet>
      <dgm:spPr/>
    </dgm:pt>
    <dgm:pt modelId="{10140ACE-52EF-452F-A655-C5958CF1D52B}" type="pres">
      <dgm:prSet presAssocID="{F8B0325E-74EB-476D-BD9C-F0CE3D0AFDFD}" presName="negativeSpace" presStyleCnt="0"/>
      <dgm:spPr/>
    </dgm:pt>
    <dgm:pt modelId="{B68B39ED-D3A8-4C1D-A1A7-F1171206BF53}" type="pres">
      <dgm:prSet presAssocID="{F8B0325E-74EB-476D-BD9C-F0CE3D0AFDFD}" presName="childText" presStyleLbl="conFgAcc1" presStyleIdx="1" presStyleCnt="2" custScaleY="68829">
        <dgm:presLayoutVars>
          <dgm:bulletEnabled val="1"/>
        </dgm:presLayoutVars>
      </dgm:prSet>
      <dgm:spPr/>
    </dgm:pt>
  </dgm:ptLst>
  <dgm:cxnLst>
    <dgm:cxn modelId="{7D082F12-121C-4A00-9068-E9DBF3F34527}" srcId="{00D2E808-9D08-4EC2-B89B-3B7E14FE2367}" destId="{E2C8BDEB-4041-45E8-BFCE-B8D06A34831C}" srcOrd="0" destOrd="0" parTransId="{06440E36-BBE1-4A2A-BCF5-F137FD67A3E8}" sibTransId="{AB317BF4-1CFF-4581-B384-C22825828A25}"/>
    <dgm:cxn modelId="{B9543F1E-39F1-476C-98A4-AE264053C24F}" type="presOf" srcId="{00D2E808-9D08-4EC2-B89B-3B7E14FE2367}" destId="{86D33A10-CE9E-4862-9B7D-BCA1375A7F22}" srcOrd="0" destOrd="0" presId="urn:microsoft.com/office/officeart/2005/8/layout/list1"/>
    <dgm:cxn modelId="{D2225E42-C0C1-4758-8851-2AAF8A33A62D}" srcId="{00D2E808-9D08-4EC2-B89B-3B7E14FE2367}" destId="{F8B0325E-74EB-476D-BD9C-F0CE3D0AFDFD}" srcOrd="1" destOrd="0" parTransId="{A845EEAA-4B3D-4115-98CE-5E0F177767DF}" sibTransId="{D2062780-5621-404C-84EA-AF8F5FC05483}"/>
    <dgm:cxn modelId="{4DD38372-A048-469B-B24F-93E275FAF3BE}" type="presOf" srcId="{F8B0325E-74EB-476D-BD9C-F0CE3D0AFDFD}" destId="{E58283DD-E25C-4B06-8B8B-13A87A17EFF2}" srcOrd="0" destOrd="0" presId="urn:microsoft.com/office/officeart/2005/8/layout/list1"/>
    <dgm:cxn modelId="{7B12F3A7-0E94-4F4A-B429-9541FDE8ED92}" type="presOf" srcId="{E2C8BDEB-4041-45E8-BFCE-B8D06A34831C}" destId="{24856FD5-9A2A-4928-A1D4-3B05FBBA96F3}" srcOrd="0" destOrd="0" presId="urn:microsoft.com/office/officeart/2005/8/layout/list1"/>
    <dgm:cxn modelId="{0C2402CA-FBD0-459D-A216-E50455D9BA43}" type="presOf" srcId="{F8B0325E-74EB-476D-BD9C-F0CE3D0AFDFD}" destId="{D2E191A5-4723-4FDD-BEDE-F1F599B980B7}" srcOrd="1" destOrd="0" presId="urn:microsoft.com/office/officeart/2005/8/layout/list1"/>
    <dgm:cxn modelId="{68F6D5F5-28FF-48A9-A73C-6EEB5C46A542}" type="presOf" srcId="{E2C8BDEB-4041-45E8-BFCE-B8D06A34831C}" destId="{BC335627-44DD-4293-901F-25D0C5A292C3}" srcOrd="1" destOrd="0" presId="urn:microsoft.com/office/officeart/2005/8/layout/list1"/>
    <dgm:cxn modelId="{AB635DB8-A939-44A3-8C71-C5F3F14CFBEC}" type="presParOf" srcId="{86D33A10-CE9E-4862-9B7D-BCA1375A7F22}" destId="{949E3ADB-259C-44F0-9DF4-5E0AE7DCB6CE}" srcOrd="0" destOrd="0" presId="urn:microsoft.com/office/officeart/2005/8/layout/list1"/>
    <dgm:cxn modelId="{89813305-0367-4BBB-BAFB-A0C2F55BC394}" type="presParOf" srcId="{949E3ADB-259C-44F0-9DF4-5E0AE7DCB6CE}" destId="{24856FD5-9A2A-4928-A1D4-3B05FBBA96F3}" srcOrd="0" destOrd="0" presId="urn:microsoft.com/office/officeart/2005/8/layout/list1"/>
    <dgm:cxn modelId="{895ED9B5-60FE-4141-BCC2-0442BA94271A}" type="presParOf" srcId="{949E3ADB-259C-44F0-9DF4-5E0AE7DCB6CE}" destId="{BC335627-44DD-4293-901F-25D0C5A292C3}" srcOrd="1" destOrd="0" presId="urn:microsoft.com/office/officeart/2005/8/layout/list1"/>
    <dgm:cxn modelId="{35AC4304-FCE8-408C-9D25-5D5CFD4EFA75}" type="presParOf" srcId="{86D33A10-CE9E-4862-9B7D-BCA1375A7F22}" destId="{E8C9EAB7-6EF6-4D52-8B78-1980F2ADB26B}" srcOrd="1" destOrd="0" presId="urn:microsoft.com/office/officeart/2005/8/layout/list1"/>
    <dgm:cxn modelId="{BA30BA22-7B52-44B7-96C7-7A708C2C1AE0}" type="presParOf" srcId="{86D33A10-CE9E-4862-9B7D-BCA1375A7F22}" destId="{55EA3B74-D3E4-4CD0-AB24-272937217AFA}" srcOrd="2" destOrd="0" presId="urn:microsoft.com/office/officeart/2005/8/layout/list1"/>
    <dgm:cxn modelId="{94A1204E-AD0E-489C-AAA4-01787FA92E0B}" type="presParOf" srcId="{86D33A10-CE9E-4862-9B7D-BCA1375A7F22}" destId="{186827E1-E649-4FBE-97C2-2E091BC4A814}" srcOrd="3" destOrd="0" presId="urn:microsoft.com/office/officeart/2005/8/layout/list1"/>
    <dgm:cxn modelId="{3A9A3B9A-35A9-47E3-ABF9-33773E165082}" type="presParOf" srcId="{86D33A10-CE9E-4862-9B7D-BCA1375A7F22}" destId="{6E2FF719-5115-48E9-A985-E780109C9DAD}" srcOrd="4" destOrd="0" presId="urn:microsoft.com/office/officeart/2005/8/layout/list1"/>
    <dgm:cxn modelId="{13163031-3D36-46C0-9BDA-E33897629FEF}" type="presParOf" srcId="{6E2FF719-5115-48E9-A985-E780109C9DAD}" destId="{E58283DD-E25C-4B06-8B8B-13A87A17EFF2}" srcOrd="0" destOrd="0" presId="urn:microsoft.com/office/officeart/2005/8/layout/list1"/>
    <dgm:cxn modelId="{1D699F07-4E3C-4F75-B7F9-B39FFABAD932}" type="presParOf" srcId="{6E2FF719-5115-48E9-A985-E780109C9DAD}" destId="{D2E191A5-4723-4FDD-BEDE-F1F599B980B7}" srcOrd="1" destOrd="0" presId="urn:microsoft.com/office/officeart/2005/8/layout/list1"/>
    <dgm:cxn modelId="{7D3E397A-5177-4653-B291-EB130195ADED}" type="presParOf" srcId="{86D33A10-CE9E-4862-9B7D-BCA1375A7F22}" destId="{10140ACE-52EF-452F-A655-C5958CF1D52B}" srcOrd="5" destOrd="0" presId="urn:microsoft.com/office/officeart/2005/8/layout/list1"/>
    <dgm:cxn modelId="{9B54AE98-3192-409B-9052-A8BD8FC93B83}" type="presParOf" srcId="{86D33A10-CE9E-4862-9B7D-BCA1375A7F22}" destId="{B68B39ED-D3A8-4C1D-A1A7-F1171206BF53}" srcOrd="6" destOrd="0" presId="urn:microsoft.com/office/officeart/2005/8/layout/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AD0247A3-4FFE-406D-91FF-B87543D1A593}" type="doc">
      <dgm:prSet loTypeId="urn:microsoft.com/office/officeart/2005/8/layout/hProcess10" loCatId="picture" qsTypeId="urn:microsoft.com/office/officeart/2005/8/quickstyle/simple1" qsCatId="simple" csTypeId="urn:microsoft.com/office/officeart/2005/8/colors/colorful5" csCatId="colorful" phldr="1"/>
      <dgm:spPr/>
      <dgm:t>
        <a:bodyPr/>
        <a:lstStyle/>
        <a:p>
          <a:endParaRPr lang="es-ES"/>
        </a:p>
      </dgm:t>
    </dgm:pt>
    <dgm:pt modelId="{771A995F-2665-4BE2-B73E-72ABE42BDD85}">
      <dgm:prSet phldrT="[Texto]" custT="1"/>
      <dgm:spPr>
        <a:solidFill>
          <a:schemeClr val="accent5">
            <a:lumMod val="60000"/>
            <a:lumOff val="40000"/>
          </a:schemeClr>
        </a:solidFill>
      </dgm:spPr>
      <dgm:t>
        <a:bodyPr/>
        <a:lstStyle/>
        <a:p>
          <a:pPr algn="just"/>
          <a:r>
            <a:rPr lang="es-MX" sz="1400" dirty="0">
              <a:solidFill>
                <a:schemeClr val="tx1"/>
              </a:solidFill>
            </a:rPr>
            <a:t>Artículo 10. (…)</a:t>
          </a:r>
        </a:p>
        <a:p>
          <a:pPr algn="just"/>
          <a:r>
            <a:rPr lang="es-MX" sz="1400" dirty="0">
              <a:solidFill>
                <a:schemeClr val="tx1"/>
              </a:solidFill>
            </a:rPr>
            <a:t>Tratándose de actos u omisiones que hayan sido calificados como </a:t>
          </a:r>
          <a:r>
            <a:rPr lang="es-MX" sz="1400" b="1" dirty="0">
              <a:solidFill>
                <a:schemeClr val="tx1"/>
              </a:solidFill>
            </a:rPr>
            <a:t>Faltas administrativas no graves</a:t>
          </a:r>
          <a:r>
            <a:rPr lang="es-MX" sz="1400" dirty="0">
              <a:solidFill>
                <a:schemeClr val="tx1"/>
              </a:solidFill>
            </a:rPr>
            <a:t>, las Secretarías y los </a:t>
          </a:r>
          <a:r>
            <a:rPr lang="es-MX" sz="1400" b="1" dirty="0">
              <a:solidFill>
                <a:schemeClr val="tx1"/>
              </a:solidFill>
            </a:rPr>
            <a:t>Órganos internos de control serán competentes</a:t>
          </a:r>
          <a:r>
            <a:rPr lang="es-MX" sz="1400" dirty="0">
              <a:solidFill>
                <a:schemeClr val="tx1"/>
              </a:solidFill>
            </a:rPr>
            <a:t> para iniciar, substanciar y resolver los procedimientos de responsabilidad administrativa en los términos previstos en esta Ley.</a:t>
          </a:r>
        </a:p>
        <a:p>
          <a:pPr algn="just"/>
          <a:r>
            <a:rPr lang="es-MX" sz="1400" dirty="0">
              <a:solidFill>
                <a:schemeClr val="tx1"/>
              </a:solidFill>
            </a:rPr>
            <a:t>(…)</a:t>
          </a:r>
          <a:endParaRPr lang="es-ES" sz="1400" b="1" dirty="0">
            <a:solidFill>
              <a:schemeClr val="tx1"/>
            </a:solidFill>
          </a:endParaRPr>
        </a:p>
      </dgm:t>
    </dgm:pt>
    <dgm:pt modelId="{B469C74D-8A3E-4AAF-BE83-37A73CA03C4A}" type="parTrans" cxnId="{999107A9-4C3B-435A-B2EC-066569CBE1C3}">
      <dgm:prSet/>
      <dgm:spPr/>
      <dgm:t>
        <a:bodyPr/>
        <a:lstStyle/>
        <a:p>
          <a:endParaRPr lang="es-ES"/>
        </a:p>
      </dgm:t>
    </dgm:pt>
    <dgm:pt modelId="{D9082033-6D7A-432B-8343-1BFF6BB6512F}" type="sibTrans" cxnId="{999107A9-4C3B-435A-B2EC-066569CBE1C3}">
      <dgm:prSet/>
      <dgm:spPr>
        <a:noFill/>
      </dgm:spPr>
      <dgm:t>
        <a:bodyPr/>
        <a:lstStyle/>
        <a:p>
          <a:endParaRPr lang="es-ES"/>
        </a:p>
      </dgm:t>
    </dgm:pt>
    <dgm:pt modelId="{E2B6FBC2-D5C4-4CE5-9E83-CC0E9CA9BF33}">
      <dgm:prSet phldrT="[Texto]" custT="1"/>
      <dgm:spPr>
        <a:solidFill>
          <a:schemeClr val="accent4">
            <a:lumMod val="60000"/>
            <a:lumOff val="40000"/>
          </a:schemeClr>
        </a:solidFill>
      </dgm:spPr>
      <dgm:t>
        <a:bodyPr/>
        <a:lstStyle/>
        <a:p>
          <a:pPr algn="just"/>
          <a:r>
            <a:rPr lang="es-MX" sz="1400" dirty="0">
              <a:solidFill>
                <a:schemeClr val="tx1"/>
              </a:solidFill>
            </a:rPr>
            <a:t>Artículo 11. (…)</a:t>
          </a:r>
        </a:p>
        <a:p>
          <a:pPr algn="just"/>
          <a:r>
            <a:rPr lang="es-MX" sz="1400" dirty="0">
              <a:solidFill>
                <a:schemeClr val="tx1"/>
              </a:solidFill>
            </a:rPr>
            <a:t>En caso de que la Auditoría Superior y las </a:t>
          </a:r>
          <a:r>
            <a:rPr lang="es-MX" sz="1400" b="1" dirty="0">
              <a:solidFill>
                <a:schemeClr val="tx1"/>
              </a:solidFill>
            </a:rPr>
            <a:t>Entidades de fiscalización superior de las entidades federativas</a:t>
          </a:r>
          <a:r>
            <a:rPr lang="es-MX" sz="1400" dirty="0">
              <a:solidFill>
                <a:schemeClr val="tx1"/>
              </a:solidFill>
            </a:rPr>
            <a:t> </a:t>
          </a:r>
          <a:r>
            <a:rPr lang="es-MX" sz="1400" b="1" dirty="0">
              <a:solidFill>
                <a:schemeClr val="tx1"/>
              </a:solidFill>
            </a:rPr>
            <a:t>detecten posibles faltas administrativas no graves darán cuenta de ello a los Órganos internos de control,</a:t>
          </a:r>
          <a:r>
            <a:rPr lang="es-MX" sz="1400" dirty="0">
              <a:solidFill>
                <a:schemeClr val="tx1"/>
              </a:solidFill>
            </a:rPr>
            <a:t> según corresponda, para que continúen la investigación respectiva y promuevan las acciones que procedan.</a:t>
          </a:r>
        </a:p>
        <a:p>
          <a:pPr algn="just"/>
          <a:r>
            <a:rPr lang="es-MX" sz="1400" dirty="0">
              <a:solidFill>
                <a:schemeClr val="tx1"/>
              </a:solidFill>
            </a:rPr>
            <a:t>(…)</a:t>
          </a:r>
          <a:endParaRPr lang="es-ES" sz="1400" b="1" dirty="0">
            <a:solidFill>
              <a:schemeClr val="tx1"/>
            </a:solidFill>
          </a:endParaRPr>
        </a:p>
      </dgm:t>
    </dgm:pt>
    <dgm:pt modelId="{5883C149-C8E0-4EB4-A4FD-E183513742DA}" type="parTrans" cxnId="{3F058D58-36F2-4E06-B0F7-6D722AEF80DC}">
      <dgm:prSet/>
      <dgm:spPr/>
      <dgm:t>
        <a:bodyPr/>
        <a:lstStyle/>
        <a:p>
          <a:endParaRPr lang="es-ES"/>
        </a:p>
      </dgm:t>
    </dgm:pt>
    <dgm:pt modelId="{35D4140F-B06C-412B-BF4C-2CD64D9CE3A4}" type="sibTrans" cxnId="{3F058D58-36F2-4E06-B0F7-6D722AEF80DC}">
      <dgm:prSet/>
      <dgm:spPr/>
      <dgm:t>
        <a:bodyPr/>
        <a:lstStyle/>
        <a:p>
          <a:endParaRPr lang="es-ES"/>
        </a:p>
      </dgm:t>
    </dgm:pt>
    <dgm:pt modelId="{CB0B5CDC-A381-4340-A0C0-F64E232B99A6}" type="pres">
      <dgm:prSet presAssocID="{AD0247A3-4FFE-406D-91FF-B87543D1A593}" presName="Name0" presStyleCnt="0">
        <dgm:presLayoutVars>
          <dgm:dir/>
          <dgm:resizeHandles val="exact"/>
        </dgm:presLayoutVars>
      </dgm:prSet>
      <dgm:spPr/>
    </dgm:pt>
    <dgm:pt modelId="{1D9E36A9-12EC-4F19-B37B-A3FF83FC8FC6}" type="pres">
      <dgm:prSet presAssocID="{771A995F-2665-4BE2-B73E-72ABE42BDD85}" presName="composite" presStyleCnt="0"/>
      <dgm:spPr/>
    </dgm:pt>
    <dgm:pt modelId="{A676FEDA-64ED-4587-9740-D8BB6B873C93}" type="pres">
      <dgm:prSet presAssocID="{771A995F-2665-4BE2-B73E-72ABE42BDD85}" presName="imagSh" presStyleLbl="bgImgPlace1" presStyleIdx="0" presStyleCnt="2"/>
      <dgm:spPr>
        <a:blipFill>
          <a:blip xmlns:r="http://schemas.openxmlformats.org/officeDocument/2006/relationships" r:embed="rId1">
            <a:extLst>
              <a:ext uri="{28A0092B-C50C-407E-A947-70E740481C1C}">
                <a14:useLocalDpi xmlns:a14="http://schemas.microsoft.com/office/drawing/2010/main" val="0"/>
              </a:ext>
            </a:extLst>
          </a:blip>
          <a:srcRect/>
          <a:stretch>
            <a:fillRect/>
          </a:stretch>
        </a:blipFill>
      </dgm:spPr>
    </dgm:pt>
    <dgm:pt modelId="{0BDF2509-D94A-49BD-9535-4149B32AF909}" type="pres">
      <dgm:prSet presAssocID="{771A995F-2665-4BE2-B73E-72ABE42BDD85}" presName="txNode" presStyleLbl="node1" presStyleIdx="0" presStyleCnt="2">
        <dgm:presLayoutVars>
          <dgm:bulletEnabled val="1"/>
        </dgm:presLayoutVars>
      </dgm:prSet>
      <dgm:spPr/>
    </dgm:pt>
    <dgm:pt modelId="{F6D824B6-A05E-401B-BF47-C93E0D881695}" type="pres">
      <dgm:prSet presAssocID="{D9082033-6D7A-432B-8343-1BFF6BB6512F}" presName="sibTrans" presStyleLbl="sibTrans2D1" presStyleIdx="0" presStyleCnt="1"/>
      <dgm:spPr/>
    </dgm:pt>
    <dgm:pt modelId="{BE058ED8-3663-486C-B3C0-95DEDAB1A725}" type="pres">
      <dgm:prSet presAssocID="{D9082033-6D7A-432B-8343-1BFF6BB6512F}" presName="connTx" presStyleLbl="sibTrans2D1" presStyleIdx="0" presStyleCnt="1"/>
      <dgm:spPr/>
    </dgm:pt>
    <dgm:pt modelId="{6300CFD1-A77F-4875-9EB7-98A92AC1CC47}" type="pres">
      <dgm:prSet presAssocID="{E2B6FBC2-D5C4-4CE5-9E83-CC0E9CA9BF33}" presName="composite" presStyleCnt="0"/>
      <dgm:spPr/>
    </dgm:pt>
    <dgm:pt modelId="{FD39C2CA-91DC-4884-AF6E-FE0D09125400}" type="pres">
      <dgm:prSet presAssocID="{E2B6FBC2-D5C4-4CE5-9E83-CC0E9CA9BF33}" presName="imagSh" presStyleLbl="bgImgPlace1" presStyleIdx="1" presStyleCnt="2"/>
      <dgm:spPr>
        <a:blipFill rotWithShape="1">
          <a:blip xmlns:r="http://schemas.openxmlformats.org/officeDocument/2006/relationships" r:embed="rId2" cstate="hqprint">
            <a:extLst>
              <a:ext uri="{28A0092B-C50C-407E-A947-70E740481C1C}">
                <a14:useLocalDpi xmlns:a14="http://schemas.microsoft.com/office/drawing/2010/main" val="0"/>
              </a:ext>
            </a:extLst>
          </a:blip>
          <a:srcRect/>
          <a:stretch>
            <a:fillRect t="-1000" b="-1000"/>
          </a:stretch>
        </a:blipFill>
      </dgm:spPr>
    </dgm:pt>
    <dgm:pt modelId="{E2C9B054-AEA6-497D-B31B-708969740E4D}" type="pres">
      <dgm:prSet presAssocID="{E2B6FBC2-D5C4-4CE5-9E83-CC0E9CA9BF33}" presName="txNode" presStyleLbl="node1" presStyleIdx="1" presStyleCnt="2">
        <dgm:presLayoutVars>
          <dgm:bulletEnabled val="1"/>
        </dgm:presLayoutVars>
      </dgm:prSet>
      <dgm:spPr/>
    </dgm:pt>
  </dgm:ptLst>
  <dgm:cxnLst>
    <dgm:cxn modelId="{167E4D06-B235-4C39-A974-9665A5D6B9AD}" type="presOf" srcId="{D9082033-6D7A-432B-8343-1BFF6BB6512F}" destId="{F6D824B6-A05E-401B-BF47-C93E0D881695}" srcOrd="0" destOrd="0" presId="urn:microsoft.com/office/officeart/2005/8/layout/hProcess10"/>
    <dgm:cxn modelId="{41F5011D-C2B4-478D-A2C3-5B823DB01D2E}" type="presOf" srcId="{AD0247A3-4FFE-406D-91FF-B87543D1A593}" destId="{CB0B5CDC-A381-4340-A0C0-F64E232B99A6}" srcOrd="0" destOrd="0" presId="urn:microsoft.com/office/officeart/2005/8/layout/hProcess10"/>
    <dgm:cxn modelId="{EE3F986B-8985-4729-8BE0-ED2098012BFC}" type="presOf" srcId="{E2B6FBC2-D5C4-4CE5-9E83-CC0E9CA9BF33}" destId="{E2C9B054-AEA6-497D-B31B-708969740E4D}" srcOrd="0" destOrd="0" presId="urn:microsoft.com/office/officeart/2005/8/layout/hProcess10"/>
    <dgm:cxn modelId="{3F058D58-36F2-4E06-B0F7-6D722AEF80DC}" srcId="{AD0247A3-4FFE-406D-91FF-B87543D1A593}" destId="{E2B6FBC2-D5C4-4CE5-9E83-CC0E9CA9BF33}" srcOrd="1" destOrd="0" parTransId="{5883C149-C8E0-4EB4-A4FD-E183513742DA}" sibTransId="{35D4140F-B06C-412B-BF4C-2CD64D9CE3A4}"/>
    <dgm:cxn modelId="{A81CBD59-A88B-423E-B587-29EA3737E18C}" type="presOf" srcId="{D9082033-6D7A-432B-8343-1BFF6BB6512F}" destId="{BE058ED8-3663-486C-B3C0-95DEDAB1A725}" srcOrd="1" destOrd="0" presId="urn:microsoft.com/office/officeart/2005/8/layout/hProcess10"/>
    <dgm:cxn modelId="{999107A9-4C3B-435A-B2EC-066569CBE1C3}" srcId="{AD0247A3-4FFE-406D-91FF-B87543D1A593}" destId="{771A995F-2665-4BE2-B73E-72ABE42BDD85}" srcOrd="0" destOrd="0" parTransId="{B469C74D-8A3E-4AAF-BE83-37A73CA03C4A}" sibTransId="{D9082033-6D7A-432B-8343-1BFF6BB6512F}"/>
    <dgm:cxn modelId="{5F4F1EC8-EEBB-4C93-947A-E8438E5E92FB}" type="presOf" srcId="{771A995F-2665-4BE2-B73E-72ABE42BDD85}" destId="{0BDF2509-D94A-49BD-9535-4149B32AF909}" srcOrd="0" destOrd="0" presId="urn:microsoft.com/office/officeart/2005/8/layout/hProcess10"/>
    <dgm:cxn modelId="{C83BFE76-269A-4775-868D-DDDCA41D7A76}" type="presParOf" srcId="{CB0B5CDC-A381-4340-A0C0-F64E232B99A6}" destId="{1D9E36A9-12EC-4F19-B37B-A3FF83FC8FC6}" srcOrd="0" destOrd="0" presId="urn:microsoft.com/office/officeart/2005/8/layout/hProcess10"/>
    <dgm:cxn modelId="{13A1112D-71CF-4CAC-8570-F376F83620D5}" type="presParOf" srcId="{1D9E36A9-12EC-4F19-B37B-A3FF83FC8FC6}" destId="{A676FEDA-64ED-4587-9740-D8BB6B873C93}" srcOrd="0" destOrd="0" presId="urn:microsoft.com/office/officeart/2005/8/layout/hProcess10"/>
    <dgm:cxn modelId="{4ECEA264-A695-4521-8AD2-A47E6C34BE68}" type="presParOf" srcId="{1D9E36A9-12EC-4F19-B37B-A3FF83FC8FC6}" destId="{0BDF2509-D94A-49BD-9535-4149B32AF909}" srcOrd="1" destOrd="0" presId="urn:microsoft.com/office/officeart/2005/8/layout/hProcess10"/>
    <dgm:cxn modelId="{0FFFBFFF-515A-4B8D-88A9-E41BF9F909E3}" type="presParOf" srcId="{CB0B5CDC-A381-4340-A0C0-F64E232B99A6}" destId="{F6D824B6-A05E-401B-BF47-C93E0D881695}" srcOrd="1" destOrd="0" presId="urn:microsoft.com/office/officeart/2005/8/layout/hProcess10"/>
    <dgm:cxn modelId="{A82585DF-DC4B-4F50-A7F1-F41071C513B0}" type="presParOf" srcId="{F6D824B6-A05E-401B-BF47-C93E0D881695}" destId="{BE058ED8-3663-486C-B3C0-95DEDAB1A725}" srcOrd="0" destOrd="0" presId="urn:microsoft.com/office/officeart/2005/8/layout/hProcess10"/>
    <dgm:cxn modelId="{EF0DB853-9798-4650-8E8B-CFA54658031E}" type="presParOf" srcId="{CB0B5CDC-A381-4340-A0C0-F64E232B99A6}" destId="{6300CFD1-A77F-4875-9EB7-98A92AC1CC47}" srcOrd="2" destOrd="0" presId="urn:microsoft.com/office/officeart/2005/8/layout/hProcess10"/>
    <dgm:cxn modelId="{78FE3458-72E5-4C05-8201-ED151C442DF7}" type="presParOf" srcId="{6300CFD1-A77F-4875-9EB7-98A92AC1CC47}" destId="{FD39C2CA-91DC-4884-AF6E-FE0D09125400}" srcOrd="0" destOrd="0" presId="urn:microsoft.com/office/officeart/2005/8/layout/hProcess10"/>
    <dgm:cxn modelId="{B8E51AF4-AF7C-4897-B211-39A1127FBD25}" type="presParOf" srcId="{6300CFD1-A77F-4875-9EB7-98A92AC1CC47}" destId="{E2C9B054-AEA6-497D-B31B-708969740E4D}" srcOrd="1" destOrd="0" presId="urn:microsoft.com/office/officeart/2005/8/layout/hProcess10"/>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B273E6DA-B10B-41A9-A3EA-EE471DDEFC79}" type="doc">
      <dgm:prSet loTypeId="urn:microsoft.com/office/officeart/2005/8/layout/bList2" loCatId="picture" qsTypeId="urn:microsoft.com/office/officeart/2005/8/quickstyle/simple1" qsCatId="simple" csTypeId="urn:microsoft.com/office/officeart/2005/8/colors/colorful5" csCatId="colorful" phldr="1"/>
      <dgm:spPr/>
      <dgm:t>
        <a:bodyPr/>
        <a:lstStyle/>
        <a:p>
          <a:endParaRPr lang="es-ES"/>
        </a:p>
      </dgm:t>
    </dgm:pt>
    <dgm:pt modelId="{42CF6532-0C13-4718-8198-557DCC90471A}">
      <dgm:prSet phldrT="[Texto]" custT="1"/>
      <dgm:spPr>
        <a:solidFill>
          <a:schemeClr val="accent5">
            <a:lumMod val="20000"/>
            <a:lumOff val="80000"/>
          </a:schemeClr>
        </a:solidFill>
        <a:ln>
          <a:solidFill>
            <a:schemeClr val="accent5">
              <a:lumMod val="20000"/>
              <a:lumOff val="80000"/>
            </a:schemeClr>
          </a:solidFill>
        </a:ln>
      </dgm:spPr>
      <dgm:t>
        <a:bodyPr/>
        <a:lstStyle/>
        <a:p>
          <a:pPr algn="ctr"/>
          <a:r>
            <a:rPr lang="es-ES" sz="1500" b="1" dirty="0">
              <a:solidFill>
                <a:schemeClr val="tx1"/>
              </a:solidFill>
              <a:latin typeface="+mn-lt"/>
              <a:ea typeface="Tahoma" panose="020B0604030504040204" pitchFamily="34" charset="0"/>
              <a:cs typeface="Segoe UI Semibold" panose="020B0702040204020203" pitchFamily="34" charset="0"/>
            </a:rPr>
            <a:t>Ley de Fiscalización Superior y Rendición de Cuentas del Estado de Tlaxcala y sus Municipios</a:t>
          </a:r>
          <a:endParaRPr lang="es-ES" sz="1500" b="1" dirty="0">
            <a:solidFill>
              <a:schemeClr val="tx1"/>
            </a:solidFill>
            <a:latin typeface="+mn-lt"/>
          </a:endParaRPr>
        </a:p>
      </dgm:t>
    </dgm:pt>
    <dgm:pt modelId="{C959B486-19B6-4E76-8472-801BB0CF4023}" type="parTrans" cxnId="{8F910A32-CA9B-423E-A049-CB828A2B0A6A}">
      <dgm:prSet/>
      <dgm:spPr/>
      <dgm:t>
        <a:bodyPr/>
        <a:lstStyle/>
        <a:p>
          <a:endParaRPr lang="es-ES"/>
        </a:p>
      </dgm:t>
    </dgm:pt>
    <dgm:pt modelId="{980080E4-1A71-4F1C-856F-66D39EFFF58D}" type="sibTrans" cxnId="{8F910A32-CA9B-423E-A049-CB828A2B0A6A}">
      <dgm:prSet/>
      <dgm:spPr/>
      <dgm:t>
        <a:bodyPr/>
        <a:lstStyle/>
        <a:p>
          <a:endParaRPr lang="es-ES"/>
        </a:p>
      </dgm:t>
    </dgm:pt>
    <dgm:pt modelId="{CBB0961F-6BD4-4AAC-84D6-738C5C2FF364}">
      <dgm:prSet phldrT="[Texto]" custT="1"/>
      <dgm:spPr>
        <a:solidFill>
          <a:schemeClr val="accent6">
            <a:lumMod val="20000"/>
            <a:lumOff val="80000"/>
          </a:schemeClr>
        </a:solidFill>
        <a:ln>
          <a:solidFill>
            <a:schemeClr val="accent6">
              <a:lumMod val="20000"/>
              <a:lumOff val="80000"/>
            </a:schemeClr>
          </a:solidFill>
        </a:ln>
      </dgm:spPr>
      <dgm:t>
        <a:bodyPr/>
        <a:lstStyle/>
        <a:p>
          <a:pPr algn="ctr"/>
          <a:r>
            <a:rPr lang="es-ES" sz="1500" b="1" dirty="0">
              <a:solidFill>
                <a:schemeClr val="tx1"/>
              </a:solidFill>
            </a:rPr>
            <a:t>Ley General de Responsabilidades Administrativas</a:t>
          </a:r>
        </a:p>
      </dgm:t>
    </dgm:pt>
    <dgm:pt modelId="{6D244CB2-B4B7-45BC-8811-02AF84E9DA7B}" type="parTrans" cxnId="{7728667F-EB96-4850-9C61-230BDA0CE07F}">
      <dgm:prSet/>
      <dgm:spPr/>
      <dgm:t>
        <a:bodyPr/>
        <a:lstStyle/>
        <a:p>
          <a:endParaRPr lang="es-ES"/>
        </a:p>
      </dgm:t>
    </dgm:pt>
    <dgm:pt modelId="{8B7FD976-2389-4D89-B323-A35221EFACC4}" type="sibTrans" cxnId="{7728667F-EB96-4850-9C61-230BDA0CE07F}">
      <dgm:prSet/>
      <dgm:spPr/>
      <dgm:t>
        <a:bodyPr/>
        <a:lstStyle/>
        <a:p>
          <a:endParaRPr lang="es-ES"/>
        </a:p>
      </dgm:t>
    </dgm:pt>
    <dgm:pt modelId="{DE10E083-E538-4E0C-ACB1-C13BAF007B2F}">
      <dgm:prSet custT="1"/>
      <dgm:spPr>
        <a:ln>
          <a:solidFill>
            <a:schemeClr val="accent5">
              <a:lumMod val="20000"/>
              <a:lumOff val="80000"/>
            </a:schemeClr>
          </a:solidFill>
        </a:ln>
      </dgm:spPr>
      <dgm:t>
        <a:bodyPr/>
        <a:lstStyle/>
        <a:p>
          <a:pPr algn="just">
            <a:buNone/>
          </a:pPr>
          <a:r>
            <a:rPr lang="es-ES" sz="1800" dirty="0"/>
            <a:t>Artículo 2. Para efectos de la presente Ley,</a:t>
          </a:r>
        </a:p>
      </dgm:t>
    </dgm:pt>
    <dgm:pt modelId="{F5D5E233-BC0A-41AB-9792-3C046AB15EA0}" type="parTrans" cxnId="{8EF07329-6238-4B17-A731-BE5096936EA6}">
      <dgm:prSet/>
      <dgm:spPr/>
      <dgm:t>
        <a:bodyPr/>
        <a:lstStyle/>
        <a:p>
          <a:endParaRPr lang="es-ES"/>
        </a:p>
      </dgm:t>
    </dgm:pt>
    <dgm:pt modelId="{E4924AA4-C122-48EE-98AC-1259EE6BF331}" type="sibTrans" cxnId="{8EF07329-6238-4B17-A731-BE5096936EA6}">
      <dgm:prSet/>
      <dgm:spPr/>
      <dgm:t>
        <a:bodyPr/>
        <a:lstStyle/>
        <a:p>
          <a:endParaRPr lang="es-ES"/>
        </a:p>
      </dgm:t>
    </dgm:pt>
    <dgm:pt modelId="{D7210651-9830-4FB0-9986-B13B110806EE}">
      <dgm:prSet/>
      <dgm:spPr>
        <a:ln>
          <a:solidFill>
            <a:schemeClr val="accent5">
              <a:lumMod val="20000"/>
              <a:lumOff val="80000"/>
            </a:schemeClr>
          </a:solidFill>
        </a:ln>
      </dgm:spPr>
      <dgm:t>
        <a:bodyPr/>
        <a:lstStyle/>
        <a:p>
          <a:pPr algn="l"/>
          <a:endParaRPr lang="es-ES" sz="1000" dirty="0"/>
        </a:p>
      </dgm:t>
    </dgm:pt>
    <dgm:pt modelId="{9DE4257F-A853-488B-9544-0336002936E0}" type="parTrans" cxnId="{5A274AA4-AEDD-4315-B31C-ABA2E698EC1A}">
      <dgm:prSet/>
      <dgm:spPr/>
      <dgm:t>
        <a:bodyPr/>
        <a:lstStyle/>
        <a:p>
          <a:endParaRPr lang="es-ES"/>
        </a:p>
      </dgm:t>
    </dgm:pt>
    <dgm:pt modelId="{9D7E3931-9465-4BB8-ACA5-55441D318154}" type="sibTrans" cxnId="{5A274AA4-AEDD-4315-B31C-ABA2E698EC1A}">
      <dgm:prSet/>
      <dgm:spPr/>
      <dgm:t>
        <a:bodyPr/>
        <a:lstStyle/>
        <a:p>
          <a:endParaRPr lang="es-ES"/>
        </a:p>
      </dgm:t>
    </dgm:pt>
    <dgm:pt modelId="{21CA1FAC-C432-42DB-88A6-9905A9405607}">
      <dgm:prSet custT="1"/>
      <dgm:spPr>
        <a:ln>
          <a:solidFill>
            <a:schemeClr val="accent6">
              <a:lumMod val="20000"/>
              <a:lumOff val="80000"/>
            </a:schemeClr>
          </a:solidFill>
        </a:ln>
      </dgm:spPr>
      <dgm:t>
        <a:bodyPr/>
        <a:lstStyle/>
        <a:p>
          <a:pPr algn="just">
            <a:buNone/>
          </a:pPr>
          <a:r>
            <a:rPr lang="es-MX" sz="1400" dirty="0"/>
            <a:t>   </a:t>
          </a:r>
          <a:r>
            <a:rPr lang="es-MX" sz="1600" dirty="0"/>
            <a:t>Artículo 100. </a:t>
          </a:r>
          <a:r>
            <a:rPr lang="es-MX" sz="1600" b="1" dirty="0"/>
            <a:t>Concluidas las diligencias de investigación</a:t>
          </a:r>
          <a:r>
            <a:rPr lang="es-MX" sz="1600" dirty="0"/>
            <a:t>, las autoridades investigadoras procederán al </a:t>
          </a:r>
          <a:r>
            <a:rPr lang="es-MX" sz="1600" b="1" dirty="0"/>
            <a:t>análisis delos hechos</a:t>
          </a:r>
          <a:r>
            <a:rPr lang="es-MX" sz="1600" dirty="0"/>
            <a:t>, así como de la información recabada, a efecto de </a:t>
          </a:r>
          <a:r>
            <a:rPr lang="es-MX" sz="1600" b="1" dirty="0"/>
            <a:t>determinar la existencia o inexistencia de actos u omisiones que la ley señale como falta administrativa</a:t>
          </a:r>
          <a:r>
            <a:rPr lang="es-MX" sz="1600" dirty="0"/>
            <a:t> y, en su caso, </a:t>
          </a:r>
          <a:r>
            <a:rPr lang="es-MX" sz="1600" b="1" dirty="0"/>
            <a:t>calificarla como grave o no grave</a:t>
          </a:r>
          <a:r>
            <a:rPr lang="es-MX" sz="1600" dirty="0"/>
            <a:t>. Una vez calificada la conducta en los términos del párrafo anterior, </a:t>
          </a:r>
          <a:r>
            <a:rPr lang="es-MX" sz="1600" b="1" dirty="0"/>
            <a:t>se incluirá la misma en el Informe de Presunta Responsabilidad Administrativa</a:t>
          </a:r>
          <a:r>
            <a:rPr lang="es-MX" sz="1600" dirty="0"/>
            <a:t> y este se presentará ante la autoridad substanciadora a efecto de iniciar el procedimiento de responsabilidad administrativa.</a:t>
          </a:r>
          <a:endParaRPr lang="es-ES" sz="1400" dirty="0"/>
        </a:p>
      </dgm:t>
    </dgm:pt>
    <dgm:pt modelId="{688442C8-3A57-452A-AB99-2DC8646346A5}" type="parTrans" cxnId="{0BEAED30-A025-40AF-BF44-02B00729992E}">
      <dgm:prSet/>
      <dgm:spPr/>
      <dgm:t>
        <a:bodyPr/>
        <a:lstStyle/>
        <a:p>
          <a:endParaRPr lang="es-ES"/>
        </a:p>
      </dgm:t>
    </dgm:pt>
    <dgm:pt modelId="{367EB281-4744-4794-829A-3E5E308DC805}" type="sibTrans" cxnId="{0BEAED30-A025-40AF-BF44-02B00729992E}">
      <dgm:prSet/>
      <dgm:spPr/>
      <dgm:t>
        <a:bodyPr/>
        <a:lstStyle/>
        <a:p>
          <a:endParaRPr lang="es-ES"/>
        </a:p>
      </dgm:t>
    </dgm:pt>
    <dgm:pt modelId="{C34C9648-5166-44D5-92D2-4DD157E50C7B}">
      <dgm:prSet custT="1"/>
      <dgm:spPr/>
      <dgm:t>
        <a:bodyPr/>
        <a:lstStyle/>
        <a:p>
          <a:pPr algn="just"/>
          <a:endParaRPr lang="es-MX" sz="1800" dirty="0"/>
        </a:p>
      </dgm:t>
    </dgm:pt>
    <dgm:pt modelId="{434D7618-CBFC-4D84-BC70-9D4C0B36D69F}" type="parTrans" cxnId="{DB056D56-D6E3-4797-ABDE-3B72E82083B6}">
      <dgm:prSet/>
      <dgm:spPr/>
      <dgm:t>
        <a:bodyPr/>
        <a:lstStyle/>
        <a:p>
          <a:endParaRPr lang="es-MX"/>
        </a:p>
      </dgm:t>
    </dgm:pt>
    <dgm:pt modelId="{B29E7F39-2D04-46DF-9773-11C2C2468E65}" type="sibTrans" cxnId="{DB056D56-D6E3-4797-ABDE-3B72E82083B6}">
      <dgm:prSet/>
      <dgm:spPr/>
      <dgm:t>
        <a:bodyPr/>
        <a:lstStyle/>
        <a:p>
          <a:endParaRPr lang="es-MX"/>
        </a:p>
      </dgm:t>
    </dgm:pt>
    <dgm:pt modelId="{5A5798C1-6DB7-4031-883C-D061775596DA}">
      <dgm:prSet custT="1"/>
      <dgm:spPr>
        <a:ln>
          <a:solidFill>
            <a:schemeClr val="accent5">
              <a:lumMod val="20000"/>
              <a:lumOff val="80000"/>
            </a:schemeClr>
          </a:solidFill>
        </a:ln>
      </dgm:spPr>
      <dgm:t>
        <a:bodyPr/>
        <a:lstStyle/>
        <a:p>
          <a:pPr algn="just">
            <a:buNone/>
          </a:pPr>
          <a:r>
            <a:rPr lang="es-MX" sz="1800" dirty="0"/>
            <a:t>(…)</a:t>
          </a:r>
          <a:endParaRPr lang="es-ES" sz="1800" dirty="0"/>
        </a:p>
      </dgm:t>
    </dgm:pt>
    <dgm:pt modelId="{A5AD4C4A-09EF-4EEC-818B-39C79ACAEFA3}" type="parTrans" cxnId="{96B696A0-2895-4FA4-912D-DC38F1A88490}">
      <dgm:prSet/>
      <dgm:spPr/>
      <dgm:t>
        <a:bodyPr/>
        <a:lstStyle/>
        <a:p>
          <a:endParaRPr lang="es-MX"/>
        </a:p>
      </dgm:t>
    </dgm:pt>
    <dgm:pt modelId="{9F5AACE7-50E4-426B-AF91-D5523940F649}" type="sibTrans" cxnId="{96B696A0-2895-4FA4-912D-DC38F1A88490}">
      <dgm:prSet/>
      <dgm:spPr/>
      <dgm:t>
        <a:bodyPr/>
        <a:lstStyle/>
        <a:p>
          <a:endParaRPr lang="es-MX"/>
        </a:p>
      </dgm:t>
    </dgm:pt>
    <dgm:pt modelId="{2FD754BE-FC21-429A-829C-5580E4B412C1}">
      <dgm:prSet custT="1"/>
      <dgm:spPr>
        <a:ln>
          <a:solidFill>
            <a:schemeClr val="accent5">
              <a:lumMod val="20000"/>
              <a:lumOff val="80000"/>
            </a:schemeClr>
          </a:solidFill>
        </a:ln>
      </dgm:spPr>
      <dgm:t>
        <a:bodyPr/>
        <a:lstStyle/>
        <a:p>
          <a:pPr algn="just">
            <a:buNone/>
          </a:pPr>
          <a:r>
            <a:rPr lang="es-ES" sz="1800" dirty="0"/>
            <a:t>V. </a:t>
          </a:r>
          <a:r>
            <a:rPr lang="es-ES" sz="1800" b="1" dirty="0"/>
            <a:t>Cédula de resultados: </a:t>
          </a:r>
          <a:r>
            <a:rPr lang="es-ES" sz="1800" dirty="0"/>
            <a:t>Es el documento técnico emitido por el Órgano de Fiscalización Superior, derivado de la revisión y fiscalización superior que contiene las </a:t>
          </a:r>
          <a:r>
            <a:rPr lang="es-ES" sz="1800" b="1" dirty="0"/>
            <a:t>observaciones y recomendaciones de las irregularidades y/o deficiencias detectadas al ente fiscalizable;</a:t>
          </a:r>
        </a:p>
      </dgm:t>
    </dgm:pt>
    <dgm:pt modelId="{DF402E9C-0470-4E66-BE46-D46DE7798CF1}" type="parTrans" cxnId="{7F16DB8C-8CEE-4346-BEB3-68B6A1CD82DE}">
      <dgm:prSet/>
      <dgm:spPr/>
      <dgm:t>
        <a:bodyPr/>
        <a:lstStyle/>
        <a:p>
          <a:endParaRPr lang="es-MX"/>
        </a:p>
      </dgm:t>
    </dgm:pt>
    <dgm:pt modelId="{9249268F-AD8A-4562-AB98-CE270E19BBD3}" type="sibTrans" cxnId="{7F16DB8C-8CEE-4346-BEB3-68B6A1CD82DE}">
      <dgm:prSet/>
      <dgm:spPr/>
      <dgm:t>
        <a:bodyPr/>
        <a:lstStyle/>
        <a:p>
          <a:endParaRPr lang="es-MX"/>
        </a:p>
      </dgm:t>
    </dgm:pt>
    <dgm:pt modelId="{94790896-9240-4959-A65F-A5F1F8105A6A}">
      <dgm:prSet custT="1"/>
      <dgm:spPr>
        <a:ln>
          <a:solidFill>
            <a:schemeClr val="accent5">
              <a:lumMod val="20000"/>
              <a:lumOff val="80000"/>
            </a:schemeClr>
          </a:solidFill>
        </a:ln>
      </dgm:spPr>
      <dgm:t>
        <a:bodyPr/>
        <a:lstStyle/>
        <a:p>
          <a:pPr algn="just">
            <a:buNone/>
          </a:pPr>
          <a:r>
            <a:rPr lang="es-ES" sz="1800" dirty="0"/>
            <a:t>se entenderá por:</a:t>
          </a:r>
        </a:p>
      </dgm:t>
    </dgm:pt>
    <dgm:pt modelId="{885BED84-3AE9-44BD-9442-54C2C1EBC25C}" type="parTrans" cxnId="{66ACB176-CB8A-4D22-B5C9-0BF2CA573E03}">
      <dgm:prSet/>
      <dgm:spPr/>
      <dgm:t>
        <a:bodyPr/>
        <a:lstStyle/>
        <a:p>
          <a:endParaRPr lang="es-MX"/>
        </a:p>
      </dgm:t>
    </dgm:pt>
    <dgm:pt modelId="{289D6C7E-5861-4568-A8D1-790806D8F3E7}" type="sibTrans" cxnId="{66ACB176-CB8A-4D22-B5C9-0BF2CA573E03}">
      <dgm:prSet/>
      <dgm:spPr/>
      <dgm:t>
        <a:bodyPr/>
        <a:lstStyle/>
        <a:p>
          <a:endParaRPr lang="es-MX"/>
        </a:p>
      </dgm:t>
    </dgm:pt>
    <dgm:pt modelId="{85E18696-D8C3-44FC-9669-10104007F520}">
      <dgm:prSet custT="1"/>
      <dgm:spPr>
        <a:ln>
          <a:solidFill>
            <a:schemeClr val="accent5">
              <a:lumMod val="20000"/>
              <a:lumOff val="80000"/>
            </a:schemeClr>
          </a:solidFill>
        </a:ln>
      </dgm:spPr>
      <dgm:t>
        <a:bodyPr/>
        <a:lstStyle/>
        <a:p>
          <a:pPr algn="just">
            <a:buNone/>
          </a:pPr>
          <a:endParaRPr lang="es-ES" sz="1800" dirty="0"/>
        </a:p>
      </dgm:t>
    </dgm:pt>
    <dgm:pt modelId="{AA84D5DF-5096-4E3B-87DE-916398AD5687}" type="parTrans" cxnId="{46E275E5-FA37-412B-BFED-8817FE8C7294}">
      <dgm:prSet/>
      <dgm:spPr/>
      <dgm:t>
        <a:bodyPr/>
        <a:lstStyle/>
        <a:p>
          <a:endParaRPr lang="es-MX"/>
        </a:p>
      </dgm:t>
    </dgm:pt>
    <dgm:pt modelId="{C604AADA-403B-4029-9FD9-C6A159EBDAEA}" type="sibTrans" cxnId="{46E275E5-FA37-412B-BFED-8817FE8C7294}">
      <dgm:prSet/>
      <dgm:spPr/>
      <dgm:t>
        <a:bodyPr/>
        <a:lstStyle/>
        <a:p>
          <a:endParaRPr lang="es-MX"/>
        </a:p>
      </dgm:t>
    </dgm:pt>
    <dgm:pt modelId="{8ADA00F3-AA3C-4B38-A780-C89604A94AD1}" type="pres">
      <dgm:prSet presAssocID="{B273E6DA-B10B-41A9-A3EA-EE471DDEFC79}" presName="diagram" presStyleCnt="0">
        <dgm:presLayoutVars>
          <dgm:dir/>
          <dgm:animLvl val="lvl"/>
          <dgm:resizeHandles val="exact"/>
        </dgm:presLayoutVars>
      </dgm:prSet>
      <dgm:spPr/>
    </dgm:pt>
    <dgm:pt modelId="{D259681A-736B-4351-899A-197B02B4BCA0}" type="pres">
      <dgm:prSet presAssocID="{42CF6532-0C13-4718-8198-557DCC90471A}" presName="compNode" presStyleCnt="0"/>
      <dgm:spPr/>
    </dgm:pt>
    <dgm:pt modelId="{A8FA906F-2F35-4904-B107-98F6F0756493}" type="pres">
      <dgm:prSet presAssocID="{42CF6532-0C13-4718-8198-557DCC90471A}" presName="childRect" presStyleLbl="bgAcc1" presStyleIdx="0" presStyleCnt="2" custScaleY="122885" custLinFactNeighborX="-277" custLinFactNeighborY="6312">
        <dgm:presLayoutVars>
          <dgm:bulletEnabled val="1"/>
        </dgm:presLayoutVars>
      </dgm:prSet>
      <dgm:spPr/>
    </dgm:pt>
    <dgm:pt modelId="{C4C24331-FA23-400A-81F0-AFA0668358FE}" type="pres">
      <dgm:prSet presAssocID="{42CF6532-0C13-4718-8198-557DCC90471A}" presName="parentText" presStyleLbl="node1" presStyleIdx="0" presStyleCnt="0">
        <dgm:presLayoutVars>
          <dgm:chMax val="0"/>
          <dgm:bulletEnabled val="1"/>
        </dgm:presLayoutVars>
      </dgm:prSet>
      <dgm:spPr/>
    </dgm:pt>
    <dgm:pt modelId="{ECA24613-55B0-4D4E-8F1A-E683566F4DC2}" type="pres">
      <dgm:prSet presAssocID="{42CF6532-0C13-4718-8198-557DCC90471A}" presName="parentRect" presStyleLbl="alignNode1" presStyleIdx="0" presStyleCnt="2" custScaleY="96735" custLinFactNeighborX="-232" custLinFactNeighborY="22452"/>
      <dgm:spPr/>
    </dgm:pt>
    <dgm:pt modelId="{43CE36AD-8819-4134-8C7C-D45A12F2BA0C}" type="pres">
      <dgm:prSet presAssocID="{42CF6532-0C13-4718-8198-557DCC90471A}" presName="adorn" presStyleLbl="fgAccFollowNode1" presStyleIdx="0" presStyleCnt="2" custLinFactNeighborY="34845"/>
      <dgm:spPr>
        <a:blipFill rotWithShape="1">
          <a:blip xmlns:r="http://schemas.openxmlformats.org/officeDocument/2006/relationships" r:embed="rId1">
            <a:extLst>
              <a:ext uri="{28A0092B-C50C-407E-A947-70E740481C1C}">
                <a14:useLocalDpi xmlns:a14="http://schemas.microsoft.com/office/drawing/2010/main" val="0"/>
              </a:ext>
            </a:extLst>
          </a:blip>
          <a:srcRect/>
          <a:stretch>
            <a:fillRect/>
          </a:stretch>
        </a:blipFill>
      </dgm:spPr>
    </dgm:pt>
    <dgm:pt modelId="{8E612247-F37A-4F6D-9382-D856A97363C6}" type="pres">
      <dgm:prSet presAssocID="{980080E4-1A71-4F1C-856F-66D39EFFF58D}" presName="sibTrans" presStyleLbl="sibTrans2D1" presStyleIdx="0" presStyleCnt="0"/>
      <dgm:spPr/>
    </dgm:pt>
    <dgm:pt modelId="{35D35252-C6C6-49A4-9328-DF0311B6BD75}" type="pres">
      <dgm:prSet presAssocID="{CBB0961F-6BD4-4AAC-84D6-738C5C2FF364}" presName="compNode" presStyleCnt="0"/>
      <dgm:spPr/>
    </dgm:pt>
    <dgm:pt modelId="{23D589AD-49E1-4E2F-A87A-61845C1C57CA}" type="pres">
      <dgm:prSet presAssocID="{CBB0961F-6BD4-4AAC-84D6-738C5C2FF364}" presName="childRect" presStyleLbl="bgAcc1" presStyleIdx="1" presStyleCnt="2" custScaleY="100800" custLinFactNeighborX="1" custLinFactNeighborY="6706">
        <dgm:presLayoutVars>
          <dgm:bulletEnabled val="1"/>
        </dgm:presLayoutVars>
      </dgm:prSet>
      <dgm:spPr/>
    </dgm:pt>
    <dgm:pt modelId="{EB0D05B7-C7B2-4CE2-8B71-A506B1CAA086}" type="pres">
      <dgm:prSet presAssocID="{CBB0961F-6BD4-4AAC-84D6-738C5C2FF364}" presName="parentText" presStyleLbl="node1" presStyleIdx="0" presStyleCnt="0">
        <dgm:presLayoutVars>
          <dgm:chMax val="0"/>
          <dgm:bulletEnabled val="1"/>
        </dgm:presLayoutVars>
      </dgm:prSet>
      <dgm:spPr/>
    </dgm:pt>
    <dgm:pt modelId="{4167400E-CA40-40BE-A71C-22EE2E088D69}" type="pres">
      <dgm:prSet presAssocID="{CBB0961F-6BD4-4AAC-84D6-738C5C2FF364}" presName="parentRect" presStyleLbl="alignNode1" presStyleIdx="1" presStyleCnt="2" custLinFactNeighborX="277" custLinFactNeighborY="15544"/>
      <dgm:spPr/>
    </dgm:pt>
    <dgm:pt modelId="{4307BF0A-A400-419B-9464-C10F66CB10B9}" type="pres">
      <dgm:prSet presAssocID="{CBB0961F-6BD4-4AAC-84D6-738C5C2FF364}" presName="adorn" presStyleLbl="fgAccFollowNode1" presStyleIdx="1" presStyleCnt="2" custScaleY="100151" custLinFactNeighborX="-4751" custLinFactNeighborY="30699"/>
      <dgm:spPr>
        <a:blipFill rotWithShape="1">
          <a:blip xmlns:r="http://schemas.openxmlformats.org/officeDocument/2006/relationships" r:embed="rId2" cstate="hqprint">
            <a:extLst>
              <a:ext uri="{28A0092B-C50C-407E-A947-70E740481C1C}">
                <a14:useLocalDpi xmlns:a14="http://schemas.microsoft.com/office/drawing/2010/main" val="0"/>
              </a:ext>
            </a:extLst>
          </a:blip>
          <a:srcRect/>
          <a:stretch>
            <a:fillRect/>
          </a:stretch>
        </a:blipFill>
      </dgm:spPr>
    </dgm:pt>
  </dgm:ptLst>
  <dgm:cxnLst>
    <dgm:cxn modelId="{ECC67206-C3F9-4366-B9DA-E9D4C247E6A8}" type="presOf" srcId="{85E18696-D8C3-44FC-9669-10104007F520}" destId="{A8FA906F-2F35-4904-B107-98F6F0756493}" srcOrd="0" destOrd="3" presId="urn:microsoft.com/office/officeart/2005/8/layout/bList2"/>
    <dgm:cxn modelId="{C5485613-A79B-4066-9B9B-E6D45C2919F7}" type="presOf" srcId="{CBB0961F-6BD4-4AAC-84D6-738C5C2FF364}" destId="{EB0D05B7-C7B2-4CE2-8B71-A506B1CAA086}" srcOrd="0" destOrd="0" presId="urn:microsoft.com/office/officeart/2005/8/layout/bList2"/>
    <dgm:cxn modelId="{8EF07329-6238-4B17-A731-BE5096936EA6}" srcId="{42CF6532-0C13-4718-8198-557DCC90471A}" destId="{DE10E083-E538-4E0C-ACB1-C13BAF007B2F}" srcOrd="0" destOrd="0" parTransId="{F5D5E233-BC0A-41AB-9792-3C046AB15EA0}" sibTransId="{E4924AA4-C122-48EE-98AC-1259EE6BF331}"/>
    <dgm:cxn modelId="{0BEAED30-A025-40AF-BF44-02B00729992E}" srcId="{CBB0961F-6BD4-4AAC-84D6-738C5C2FF364}" destId="{21CA1FAC-C432-42DB-88A6-9905A9405607}" srcOrd="0" destOrd="0" parTransId="{688442C8-3A57-452A-AB99-2DC8646346A5}" sibTransId="{367EB281-4744-4794-829A-3E5E308DC805}"/>
    <dgm:cxn modelId="{8F910A32-CA9B-423E-A049-CB828A2B0A6A}" srcId="{B273E6DA-B10B-41A9-A3EA-EE471DDEFC79}" destId="{42CF6532-0C13-4718-8198-557DCC90471A}" srcOrd="0" destOrd="0" parTransId="{C959B486-19B6-4E76-8472-801BB0CF4023}" sibTransId="{980080E4-1A71-4F1C-856F-66D39EFFF58D}"/>
    <dgm:cxn modelId="{6340FE34-83DD-430F-AA1D-A55F8080B40F}" type="presOf" srcId="{C34C9648-5166-44D5-92D2-4DD157E50C7B}" destId="{A8FA906F-2F35-4904-B107-98F6F0756493}" srcOrd="0" destOrd="5" presId="urn:microsoft.com/office/officeart/2005/8/layout/bList2"/>
    <dgm:cxn modelId="{80ACC665-A313-453A-94C3-83F20E784449}" type="presOf" srcId="{D7210651-9830-4FB0-9986-B13B110806EE}" destId="{A8FA906F-2F35-4904-B107-98F6F0756493}" srcOrd="0" destOrd="6" presId="urn:microsoft.com/office/officeart/2005/8/layout/bList2"/>
    <dgm:cxn modelId="{420C6E67-CBAB-4A33-8229-B9DD6E09C2C0}" type="presOf" srcId="{980080E4-1A71-4F1C-856F-66D39EFFF58D}" destId="{8E612247-F37A-4F6D-9382-D856A97363C6}" srcOrd="0" destOrd="0" presId="urn:microsoft.com/office/officeart/2005/8/layout/bList2"/>
    <dgm:cxn modelId="{21098850-80B7-496D-B63B-DEC682030F72}" type="presOf" srcId="{94790896-9240-4959-A65F-A5F1F8105A6A}" destId="{A8FA906F-2F35-4904-B107-98F6F0756493}" srcOrd="0" destOrd="1" presId="urn:microsoft.com/office/officeart/2005/8/layout/bList2"/>
    <dgm:cxn modelId="{DB056D56-D6E3-4797-ABDE-3B72E82083B6}" srcId="{42CF6532-0C13-4718-8198-557DCC90471A}" destId="{C34C9648-5166-44D5-92D2-4DD157E50C7B}" srcOrd="5" destOrd="0" parTransId="{434D7618-CBFC-4D84-BC70-9D4C0B36D69F}" sibTransId="{B29E7F39-2D04-46DF-9773-11C2C2468E65}"/>
    <dgm:cxn modelId="{66ACB176-CB8A-4D22-B5C9-0BF2CA573E03}" srcId="{42CF6532-0C13-4718-8198-557DCC90471A}" destId="{94790896-9240-4959-A65F-A5F1F8105A6A}" srcOrd="1" destOrd="0" parTransId="{885BED84-3AE9-44BD-9442-54C2C1EBC25C}" sibTransId="{289D6C7E-5861-4568-A8D1-790806D8F3E7}"/>
    <dgm:cxn modelId="{CF51D059-25D8-450D-85B6-1AF554E3250C}" type="presOf" srcId="{B273E6DA-B10B-41A9-A3EA-EE471DDEFC79}" destId="{8ADA00F3-AA3C-4B38-A780-C89604A94AD1}" srcOrd="0" destOrd="0" presId="urn:microsoft.com/office/officeart/2005/8/layout/bList2"/>
    <dgm:cxn modelId="{7728667F-EB96-4850-9C61-230BDA0CE07F}" srcId="{B273E6DA-B10B-41A9-A3EA-EE471DDEFC79}" destId="{CBB0961F-6BD4-4AAC-84D6-738C5C2FF364}" srcOrd="1" destOrd="0" parTransId="{6D244CB2-B4B7-45BC-8811-02AF84E9DA7B}" sibTransId="{8B7FD976-2389-4D89-B323-A35221EFACC4}"/>
    <dgm:cxn modelId="{EA66138A-86ED-4204-991A-E6D80F51F166}" type="presOf" srcId="{42CF6532-0C13-4718-8198-557DCC90471A}" destId="{C4C24331-FA23-400A-81F0-AFA0668358FE}" srcOrd="0" destOrd="0" presId="urn:microsoft.com/office/officeart/2005/8/layout/bList2"/>
    <dgm:cxn modelId="{7F16DB8C-8CEE-4346-BEB3-68B6A1CD82DE}" srcId="{42CF6532-0C13-4718-8198-557DCC90471A}" destId="{2FD754BE-FC21-429A-829C-5580E4B412C1}" srcOrd="4" destOrd="0" parTransId="{DF402E9C-0470-4E66-BE46-D46DE7798CF1}" sibTransId="{9249268F-AD8A-4562-AB98-CE270E19BBD3}"/>
    <dgm:cxn modelId="{2478B396-B6F3-44FC-B90D-830E3C5A6D59}" type="presOf" srcId="{21CA1FAC-C432-42DB-88A6-9905A9405607}" destId="{23D589AD-49E1-4E2F-A87A-61845C1C57CA}" srcOrd="0" destOrd="0" presId="urn:microsoft.com/office/officeart/2005/8/layout/bList2"/>
    <dgm:cxn modelId="{96B696A0-2895-4FA4-912D-DC38F1A88490}" srcId="{42CF6532-0C13-4718-8198-557DCC90471A}" destId="{5A5798C1-6DB7-4031-883C-D061775596DA}" srcOrd="2" destOrd="0" parTransId="{A5AD4C4A-09EF-4EEC-818B-39C79ACAEFA3}" sibTransId="{9F5AACE7-50E4-426B-AF91-D5523940F649}"/>
    <dgm:cxn modelId="{5A274AA4-AEDD-4315-B31C-ABA2E698EC1A}" srcId="{42CF6532-0C13-4718-8198-557DCC90471A}" destId="{D7210651-9830-4FB0-9986-B13B110806EE}" srcOrd="6" destOrd="0" parTransId="{9DE4257F-A853-488B-9544-0336002936E0}" sibTransId="{9D7E3931-9465-4BB8-ACA5-55441D318154}"/>
    <dgm:cxn modelId="{D4829BB9-C5B2-4B92-8CD3-588CE2D6D0FF}" type="presOf" srcId="{2FD754BE-FC21-429A-829C-5580E4B412C1}" destId="{A8FA906F-2F35-4904-B107-98F6F0756493}" srcOrd="0" destOrd="4" presId="urn:microsoft.com/office/officeart/2005/8/layout/bList2"/>
    <dgm:cxn modelId="{D9D09EBC-9885-4A8A-9CAB-A2C4C3FE2E8F}" type="presOf" srcId="{5A5798C1-6DB7-4031-883C-D061775596DA}" destId="{A8FA906F-2F35-4904-B107-98F6F0756493}" srcOrd="0" destOrd="2" presId="urn:microsoft.com/office/officeart/2005/8/layout/bList2"/>
    <dgm:cxn modelId="{F458CEC4-DB57-4F72-B106-1820C6747447}" type="presOf" srcId="{DE10E083-E538-4E0C-ACB1-C13BAF007B2F}" destId="{A8FA906F-2F35-4904-B107-98F6F0756493}" srcOrd="0" destOrd="0" presId="urn:microsoft.com/office/officeart/2005/8/layout/bList2"/>
    <dgm:cxn modelId="{46E275E5-FA37-412B-BFED-8817FE8C7294}" srcId="{42CF6532-0C13-4718-8198-557DCC90471A}" destId="{85E18696-D8C3-44FC-9669-10104007F520}" srcOrd="3" destOrd="0" parTransId="{AA84D5DF-5096-4E3B-87DE-916398AD5687}" sibTransId="{C604AADA-403B-4029-9FD9-C6A159EBDAEA}"/>
    <dgm:cxn modelId="{2B5440E6-8DBF-4BDE-8A5D-07920DD26340}" type="presOf" srcId="{CBB0961F-6BD4-4AAC-84D6-738C5C2FF364}" destId="{4167400E-CA40-40BE-A71C-22EE2E088D69}" srcOrd="1" destOrd="0" presId="urn:microsoft.com/office/officeart/2005/8/layout/bList2"/>
    <dgm:cxn modelId="{63B987FC-CBE1-4361-9EE9-CF18A52C67E0}" type="presOf" srcId="{42CF6532-0C13-4718-8198-557DCC90471A}" destId="{ECA24613-55B0-4D4E-8F1A-E683566F4DC2}" srcOrd="1" destOrd="0" presId="urn:microsoft.com/office/officeart/2005/8/layout/bList2"/>
    <dgm:cxn modelId="{8123ED8A-1D39-4055-9BA6-5B23673671BC}" type="presParOf" srcId="{8ADA00F3-AA3C-4B38-A780-C89604A94AD1}" destId="{D259681A-736B-4351-899A-197B02B4BCA0}" srcOrd="0" destOrd="0" presId="urn:microsoft.com/office/officeart/2005/8/layout/bList2"/>
    <dgm:cxn modelId="{D2E3E3FC-D41C-4E7D-9E80-6DA95791ED43}" type="presParOf" srcId="{D259681A-736B-4351-899A-197B02B4BCA0}" destId="{A8FA906F-2F35-4904-B107-98F6F0756493}" srcOrd="0" destOrd="0" presId="urn:microsoft.com/office/officeart/2005/8/layout/bList2"/>
    <dgm:cxn modelId="{D6EB4D10-2D22-484E-91CF-291B6DBF805C}" type="presParOf" srcId="{D259681A-736B-4351-899A-197B02B4BCA0}" destId="{C4C24331-FA23-400A-81F0-AFA0668358FE}" srcOrd="1" destOrd="0" presId="urn:microsoft.com/office/officeart/2005/8/layout/bList2"/>
    <dgm:cxn modelId="{3C44FB30-C65E-42DD-93C4-F8DAE5819952}" type="presParOf" srcId="{D259681A-736B-4351-899A-197B02B4BCA0}" destId="{ECA24613-55B0-4D4E-8F1A-E683566F4DC2}" srcOrd="2" destOrd="0" presId="urn:microsoft.com/office/officeart/2005/8/layout/bList2"/>
    <dgm:cxn modelId="{E92B221A-AF05-4669-B9C9-7C181DCAA013}" type="presParOf" srcId="{D259681A-736B-4351-899A-197B02B4BCA0}" destId="{43CE36AD-8819-4134-8C7C-D45A12F2BA0C}" srcOrd="3" destOrd="0" presId="urn:microsoft.com/office/officeart/2005/8/layout/bList2"/>
    <dgm:cxn modelId="{DF6100B2-0312-4501-889C-C425248983DE}" type="presParOf" srcId="{8ADA00F3-AA3C-4B38-A780-C89604A94AD1}" destId="{8E612247-F37A-4F6D-9382-D856A97363C6}" srcOrd="1" destOrd="0" presId="urn:microsoft.com/office/officeart/2005/8/layout/bList2"/>
    <dgm:cxn modelId="{CF48877F-2B53-4B6E-96A9-40377936FA1B}" type="presParOf" srcId="{8ADA00F3-AA3C-4B38-A780-C89604A94AD1}" destId="{35D35252-C6C6-49A4-9328-DF0311B6BD75}" srcOrd="2" destOrd="0" presId="urn:microsoft.com/office/officeart/2005/8/layout/bList2"/>
    <dgm:cxn modelId="{6F4098EE-1C3D-4E47-BFE2-BBBF8538048C}" type="presParOf" srcId="{35D35252-C6C6-49A4-9328-DF0311B6BD75}" destId="{23D589AD-49E1-4E2F-A87A-61845C1C57CA}" srcOrd="0" destOrd="0" presId="urn:microsoft.com/office/officeart/2005/8/layout/bList2"/>
    <dgm:cxn modelId="{940094F5-24E1-4142-84C0-81C0D0EAE118}" type="presParOf" srcId="{35D35252-C6C6-49A4-9328-DF0311B6BD75}" destId="{EB0D05B7-C7B2-4CE2-8B71-A506B1CAA086}" srcOrd="1" destOrd="0" presId="urn:microsoft.com/office/officeart/2005/8/layout/bList2"/>
    <dgm:cxn modelId="{C229144A-36EC-4F4E-BE1E-BD9D221D1616}" type="presParOf" srcId="{35D35252-C6C6-49A4-9328-DF0311B6BD75}" destId="{4167400E-CA40-40BE-A71C-22EE2E088D69}" srcOrd="2" destOrd="0" presId="urn:microsoft.com/office/officeart/2005/8/layout/bList2"/>
    <dgm:cxn modelId="{EE07297C-45FF-41AC-AAFD-B82CB18B8A0E}" type="presParOf" srcId="{35D35252-C6C6-49A4-9328-DF0311B6BD75}" destId="{4307BF0A-A400-419B-9464-C10F66CB10B9}" srcOrd="3" destOrd="0" presId="urn:microsoft.com/office/officeart/2005/8/layout/b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AD0247A3-4FFE-406D-91FF-B87543D1A593}" type="doc">
      <dgm:prSet loTypeId="urn:microsoft.com/office/officeart/2005/8/layout/hProcess10" loCatId="picture" qsTypeId="urn:microsoft.com/office/officeart/2005/8/quickstyle/simple1" qsCatId="simple" csTypeId="urn:microsoft.com/office/officeart/2005/8/colors/colorful5" csCatId="colorful" phldr="1"/>
      <dgm:spPr/>
      <dgm:t>
        <a:bodyPr/>
        <a:lstStyle/>
        <a:p>
          <a:endParaRPr lang="es-ES"/>
        </a:p>
      </dgm:t>
    </dgm:pt>
    <dgm:pt modelId="{771A995F-2665-4BE2-B73E-72ABE42BDD85}">
      <dgm:prSet phldrT="[Texto]" custT="1"/>
      <dgm:spPr>
        <a:solidFill>
          <a:schemeClr val="accent2">
            <a:lumMod val="60000"/>
            <a:lumOff val="40000"/>
          </a:schemeClr>
        </a:solidFill>
      </dgm:spPr>
      <dgm:t>
        <a:bodyPr/>
        <a:lstStyle/>
        <a:p>
          <a:pPr algn="just"/>
          <a:r>
            <a:rPr lang="es-ES" sz="1400" b="0" dirty="0">
              <a:solidFill>
                <a:schemeClr val="tx1"/>
              </a:solidFill>
            </a:rPr>
            <a:t>Etapa de investigación: calificación de la conducta.</a:t>
          </a:r>
        </a:p>
      </dgm:t>
    </dgm:pt>
    <dgm:pt modelId="{B469C74D-8A3E-4AAF-BE83-37A73CA03C4A}" type="parTrans" cxnId="{999107A9-4C3B-435A-B2EC-066569CBE1C3}">
      <dgm:prSet/>
      <dgm:spPr/>
      <dgm:t>
        <a:bodyPr/>
        <a:lstStyle/>
        <a:p>
          <a:endParaRPr lang="es-ES"/>
        </a:p>
      </dgm:t>
    </dgm:pt>
    <dgm:pt modelId="{D9082033-6D7A-432B-8343-1BFF6BB6512F}" type="sibTrans" cxnId="{999107A9-4C3B-435A-B2EC-066569CBE1C3}">
      <dgm:prSet/>
      <dgm:spPr/>
      <dgm:t>
        <a:bodyPr/>
        <a:lstStyle/>
        <a:p>
          <a:endParaRPr lang="es-ES"/>
        </a:p>
      </dgm:t>
    </dgm:pt>
    <dgm:pt modelId="{E2B6FBC2-D5C4-4CE5-9E83-CC0E9CA9BF33}">
      <dgm:prSet phldrT="[Texto]" custT="1"/>
      <dgm:spPr>
        <a:solidFill>
          <a:schemeClr val="accent4">
            <a:lumMod val="60000"/>
            <a:lumOff val="40000"/>
          </a:schemeClr>
        </a:solidFill>
      </dgm:spPr>
      <dgm:t>
        <a:bodyPr/>
        <a:lstStyle/>
        <a:p>
          <a:pPr algn="just"/>
          <a:r>
            <a:rPr lang="es-ES" sz="1400" b="0" dirty="0">
              <a:solidFill>
                <a:schemeClr val="tx1"/>
              </a:solidFill>
            </a:rPr>
            <a:t>Etapa de substanciación: Emplazamiento (ACUERDO DE ADMISION DE IPRA- IPRA - E.I.A) </a:t>
          </a:r>
        </a:p>
      </dgm:t>
    </dgm:pt>
    <dgm:pt modelId="{5883C149-C8E0-4EB4-A4FD-E183513742DA}" type="parTrans" cxnId="{3F058D58-36F2-4E06-B0F7-6D722AEF80DC}">
      <dgm:prSet/>
      <dgm:spPr/>
      <dgm:t>
        <a:bodyPr/>
        <a:lstStyle/>
        <a:p>
          <a:endParaRPr lang="es-ES"/>
        </a:p>
      </dgm:t>
    </dgm:pt>
    <dgm:pt modelId="{35D4140F-B06C-412B-BF4C-2CD64D9CE3A4}" type="sibTrans" cxnId="{3F058D58-36F2-4E06-B0F7-6D722AEF80DC}">
      <dgm:prSet/>
      <dgm:spPr/>
      <dgm:t>
        <a:bodyPr/>
        <a:lstStyle/>
        <a:p>
          <a:endParaRPr lang="es-ES"/>
        </a:p>
      </dgm:t>
    </dgm:pt>
    <dgm:pt modelId="{DC05E298-322C-4CA4-844C-0632C5F2249D}">
      <dgm:prSet phldrT="[Texto]" custT="1"/>
      <dgm:spPr>
        <a:solidFill>
          <a:schemeClr val="accent5">
            <a:lumMod val="60000"/>
            <a:lumOff val="40000"/>
          </a:schemeClr>
        </a:solidFill>
      </dgm:spPr>
      <dgm:t>
        <a:bodyPr/>
        <a:lstStyle/>
        <a:p>
          <a:pPr algn="just"/>
          <a:r>
            <a:rPr lang="es-ES" sz="1500" b="0" dirty="0">
              <a:solidFill>
                <a:schemeClr val="tx1"/>
              </a:solidFill>
            </a:rPr>
            <a:t>Solo se actualiza la interrupción de la prescripción con la notificación al presunto infractor.</a:t>
          </a:r>
        </a:p>
      </dgm:t>
    </dgm:pt>
    <dgm:pt modelId="{2E15EB57-5585-4F6D-981A-98294E3E8941}" type="sibTrans" cxnId="{97A9723F-5B92-4F6F-B6AA-BAF619A0310A}">
      <dgm:prSet/>
      <dgm:spPr/>
      <dgm:t>
        <a:bodyPr/>
        <a:lstStyle/>
        <a:p>
          <a:endParaRPr lang="es-ES"/>
        </a:p>
      </dgm:t>
    </dgm:pt>
    <dgm:pt modelId="{0AD1C791-8D3F-401F-BC83-01871BFBAAC8}" type="parTrans" cxnId="{97A9723F-5B92-4F6F-B6AA-BAF619A0310A}">
      <dgm:prSet/>
      <dgm:spPr/>
      <dgm:t>
        <a:bodyPr/>
        <a:lstStyle/>
        <a:p>
          <a:endParaRPr lang="es-ES"/>
        </a:p>
      </dgm:t>
    </dgm:pt>
    <dgm:pt modelId="{CB0B5CDC-A381-4340-A0C0-F64E232B99A6}" type="pres">
      <dgm:prSet presAssocID="{AD0247A3-4FFE-406D-91FF-B87543D1A593}" presName="Name0" presStyleCnt="0">
        <dgm:presLayoutVars>
          <dgm:dir/>
          <dgm:resizeHandles val="exact"/>
        </dgm:presLayoutVars>
      </dgm:prSet>
      <dgm:spPr/>
    </dgm:pt>
    <dgm:pt modelId="{1D9E36A9-12EC-4F19-B37B-A3FF83FC8FC6}" type="pres">
      <dgm:prSet presAssocID="{771A995F-2665-4BE2-B73E-72ABE42BDD85}" presName="composite" presStyleCnt="0"/>
      <dgm:spPr/>
    </dgm:pt>
    <dgm:pt modelId="{A676FEDA-64ED-4587-9740-D8BB6B873C93}" type="pres">
      <dgm:prSet presAssocID="{771A995F-2665-4BE2-B73E-72ABE42BDD85}" presName="imagSh" presStyleLbl="bgImgPlace1" presStyleIdx="0" presStyleCnt="3" custScaleX="32884" custScaleY="39736" custLinFactNeighborX="31912" custLinFactNeighborY="-9122"/>
      <dgm:spPr>
        <a:blipFill rotWithShape="1">
          <a:blip xmlns:r="http://schemas.openxmlformats.org/officeDocument/2006/relationships" r:embed="rId1" cstate="hqprint">
            <a:extLst>
              <a:ext uri="{28A0092B-C50C-407E-A947-70E740481C1C}">
                <a14:useLocalDpi xmlns:a14="http://schemas.microsoft.com/office/drawing/2010/main" val="0"/>
              </a:ext>
            </a:extLst>
          </a:blip>
          <a:srcRect/>
          <a:stretch>
            <a:fillRect l="-3000" r="-3000"/>
          </a:stretch>
        </a:blipFill>
      </dgm:spPr>
    </dgm:pt>
    <dgm:pt modelId="{0BDF2509-D94A-49BD-9535-4149B32AF909}" type="pres">
      <dgm:prSet presAssocID="{771A995F-2665-4BE2-B73E-72ABE42BDD85}" presName="txNode" presStyleLbl="node1" presStyleIdx="0" presStyleCnt="3" custScaleX="63458" custScaleY="26311" custLinFactNeighborX="19605" custLinFactNeighborY="-37349">
        <dgm:presLayoutVars>
          <dgm:bulletEnabled val="1"/>
        </dgm:presLayoutVars>
      </dgm:prSet>
      <dgm:spPr/>
    </dgm:pt>
    <dgm:pt modelId="{F6D824B6-A05E-401B-BF47-C93E0D881695}" type="pres">
      <dgm:prSet presAssocID="{D9082033-6D7A-432B-8343-1BFF6BB6512F}" presName="sibTrans" presStyleLbl="sibTrans2D1" presStyleIdx="0" presStyleCnt="2"/>
      <dgm:spPr/>
    </dgm:pt>
    <dgm:pt modelId="{BE058ED8-3663-486C-B3C0-95DEDAB1A725}" type="pres">
      <dgm:prSet presAssocID="{D9082033-6D7A-432B-8343-1BFF6BB6512F}" presName="connTx" presStyleLbl="sibTrans2D1" presStyleIdx="0" presStyleCnt="2"/>
      <dgm:spPr/>
    </dgm:pt>
    <dgm:pt modelId="{6300CFD1-A77F-4875-9EB7-98A92AC1CC47}" type="pres">
      <dgm:prSet presAssocID="{E2B6FBC2-D5C4-4CE5-9E83-CC0E9CA9BF33}" presName="composite" presStyleCnt="0"/>
      <dgm:spPr/>
    </dgm:pt>
    <dgm:pt modelId="{FD39C2CA-91DC-4884-AF6E-FE0D09125400}" type="pres">
      <dgm:prSet presAssocID="{E2B6FBC2-D5C4-4CE5-9E83-CC0E9CA9BF33}" presName="imagSh" presStyleLbl="bgImgPlace1" presStyleIdx="1" presStyleCnt="3" custScaleX="25912" custScaleY="30065" custLinFactNeighborX="19511" custLinFactNeighborY="-489"/>
      <dgm:spPr>
        <a:blipFill rotWithShape="1">
          <a:blip xmlns:r="http://schemas.openxmlformats.org/officeDocument/2006/relationships" r:embed="rId2" cstate="hqprint">
            <a:extLst>
              <a:ext uri="{28A0092B-C50C-407E-A947-70E740481C1C}">
                <a14:useLocalDpi xmlns:a14="http://schemas.microsoft.com/office/drawing/2010/main" val="0"/>
              </a:ext>
            </a:extLst>
          </a:blip>
          <a:srcRect/>
          <a:stretch>
            <a:fillRect l="-4000" r="-4000"/>
          </a:stretch>
        </a:blipFill>
      </dgm:spPr>
    </dgm:pt>
    <dgm:pt modelId="{E2C9B054-AEA6-497D-B31B-708969740E4D}" type="pres">
      <dgm:prSet presAssocID="{E2B6FBC2-D5C4-4CE5-9E83-CC0E9CA9BF33}" presName="txNode" presStyleLbl="node1" presStyleIdx="1" presStyleCnt="3" custScaleX="56155" custScaleY="32746" custLinFactNeighborX="6575" custLinFactNeighborY="-30105">
        <dgm:presLayoutVars>
          <dgm:bulletEnabled val="1"/>
        </dgm:presLayoutVars>
      </dgm:prSet>
      <dgm:spPr/>
    </dgm:pt>
    <dgm:pt modelId="{CEE05521-DF28-4B10-95D2-6D585253F42D}" type="pres">
      <dgm:prSet presAssocID="{35D4140F-B06C-412B-BF4C-2CD64D9CE3A4}" presName="sibTrans" presStyleLbl="sibTrans2D1" presStyleIdx="1" presStyleCnt="2"/>
      <dgm:spPr/>
    </dgm:pt>
    <dgm:pt modelId="{0BF17751-EBD1-41FD-AC46-BA9E37011F53}" type="pres">
      <dgm:prSet presAssocID="{35D4140F-B06C-412B-BF4C-2CD64D9CE3A4}" presName="connTx" presStyleLbl="sibTrans2D1" presStyleIdx="1" presStyleCnt="2"/>
      <dgm:spPr/>
    </dgm:pt>
    <dgm:pt modelId="{AE66FD64-018A-4AB6-9FF7-5858A419C1E4}" type="pres">
      <dgm:prSet presAssocID="{DC05E298-322C-4CA4-844C-0632C5F2249D}" presName="composite" presStyleCnt="0"/>
      <dgm:spPr/>
    </dgm:pt>
    <dgm:pt modelId="{556CA7AF-3B9C-4DC0-AB7C-94DD9D6B4107}" type="pres">
      <dgm:prSet presAssocID="{DC05E298-322C-4CA4-844C-0632C5F2249D}" presName="imagSh" presStyleLbl="bgImgPlace1" presStyleIdx="2" presStyleCnt="3" custScaleX="25636" custScaleY="29657" custLinFactNeighborX="14195" custLinFactNeighborY="-1597"/>
      <dgm:spPr>
        <a:blipFill rotWithShape="1">
          <a:blip xmlns:r="http://schemas.openxmlformats.org/officeDocument/2006/relationships" r:embed="rId3">
            <a:extLst>
              <a:ext uri="{28A0092B-C50C-407E-A947-70E740481C1C}">
                <a14:useLocalDpi xmlns:a14="http://schemas.microsoft.com/office/drawing/2010/main" val="0"/>
              </a:ext>
            </a:extLst>
          </a:blip>
          <a:srcRect/>
          <a:stretch>
            <a:fillRect t="-2000" b="-2000"/>
          </a:stretch>
        </a:blipFill>
      </dgm:spPr>
    </dgm:pt>
    <dgm:pt modelId="{6A81771C-04DE-4D16-A40A-770DAC08E0BF}" type="pres">
      <dgm:prSet presAssocID="{DC05E298-322C-4CA4-844C-0632C5F2249D}" presName="txNode" presStyleLbl="node1" presStyleIdx="2" presStyleCnt="3" custScaleX="69049" custScaleY="35752" custLinFactNeighborX="-2299" custLinFactNeighborY="-29397">
        <dgm:presLayoutVars>
          <dgm:bulletEnabled val="1"/>
        </dgm:presLayoutVars>
      </dgm:prSet>
      <dgm:spPr/>
    </dgm:pt>
  </dgm:ptLst>
  <dgm:cxnLst>
    <dgm:cxn modelId="{167E4D06-B235-4C39-A974-9665A5D6B9AD}" type="presOf" srcId="{D9082033-6D7A-432B-8343-1BFF6BB6512F}" destId="{F6D824B6-A05E-401B-BF47-C93E0D881695}" srcOrd="0" destOrd="0" presId="urn:microsoft.com/office/officeart/2005/8/layout/hProcess10"/>
    <dgm:cxn modelId="{8052D51C-8F9F-4D1F-BBE8-0F368BBAD74C}" type="presOf" srcId="{35D4140F-B06C-412B-BF4C-2CD64D9CE3A4}" destId="{CEE05521-DF28-4B10-95D2-6D585253F42D}" srcOrd="0" destOrd="0" presId="urn:microsoft.com/office/officeart/2005/8/layout/hProcess10"/>
    <dgm:cxn modelId="{41F5011D-C2B4-478D-A2C3-5B823DB01D2E}" type="presOf" srcId="{AD0247A3-4FFE-406D-91FF-B87543D1A593}" destId="{CB0B5CDC-A381-4340-A0C0-F64E232B99A6}" srcOrd="0" destOrd="0" presId="urn:microsoft.com/office/officeart/2005/8/layout/hProcess10"/>
    <dgm:cxn modelId="{97A9723F-5B92-4F6F-B6AA-BAF619A0310A}" srcId="{AD0247A3-4FFE-406D-91FF-B87543D1A593}" destId="{DC05E298-322C-4CA4-844C-0632C5F2249D}" srcOrd="2" destOrd="0" parTransId="{0AD1C791-8D3F-401F-BC83-01871BFBAAC8}" sibTransId="{2E15EB57-5585-4F6D-981A-98294E3E8941}"/>
    <dgm:cxn modelId="{D643E162-F9B3-485B-AA9E-EEDF976F8572}" type="presOf" srcId="{35D4140F-B06C-412B-BF4C-2CD64D9CE3A4}" destId="{0BF17751-EBD1-41FD-AC46-BA9E37011F53}" srcOrd="1" destOrd="0" presId="urn:microsoft.com/office/officeart/2005/8/layout/hProcess10"/>
    <dgm:cxn modelId="{EE3F986B-8985-4729-8BE0-ED2098012BFC}" type="presOf" srcId="{E2B6FBC2-D5C4-4CE5-9E83-CC0E9CA9BF33}" destId="{E2C9B054-AEA6-497D-B31B-708969740E4D}" srcOrd="0" destOrd="0" presId="urn:microsoft.com/office/officeart/2005/8/layout/hProcess10"/>
    <dgm:cxn modelId="{3F058D58-36F2-4E06-B0F7-6D722AEF80DC}" srcId="{AD0247A3-4FFE-406D-91FF-B87543D1A593}" destId="{E2B6FBC2-D5C4-4CE5-9E83-CC0E9CA9BF33}" srcOrd="1" destOrd="0" parTransId="{5883C149-C8E0-4EB4-A4FD-E183513742DA}" sibTransId="{35D4140F-B06C-412B-BF4C-2CD64D9CE3A4}"/>
    <dgm:cxn modelId="{A81CBD59-A88B-423E-B587-29EA3737E18C}" type="presOf" srcId="{D9082033-6D7A-432B-8343-1BFF6BB6512F}" destId="{BE058ED8-3663-486C-B3C0-95DEDAB1A725}" srcOrd="1" destOrd="0" presId="urn:microsoft.com/office/officeart/2005/8/layout/hProcess10"/>
    <dgm:cxn modelId="{999107A9-4C3B-435A-B2EC-066569CBE1C3}" srcId="{AD0247A3-4FFE-406D-91FF-B87543D1A593}" destId="{771A995F-2665-4BE2-B73E-72ABE42BDD85}" srcOrd="0" destOrd="0" parTransId="{B469C74D-8A3E-4AAF-BE83-37A73CA03C4A}" sibTransId="{D9082033-6D7A-432B-8343-1BFF6BB6512F}"/>
    <dgm:cxn modelId="{5F4F1EC8-EEBB-4C93-947A-E8438E5E92FB}" type="presOf" srcId="{771A995F-2665-4BE2-B73E-72ABE42BDD85}" destId="{0BDF2509-D94A-49BD-9535-4149B32AF909}" srcOrd="0" destOrd="0" presId="urn:microsoft.com/office/officeart/2005/8/layout/hProcess10"/>
    <dgm:cxn modelId="{298D00CB-A050-47AC-96D0-100742CCB6E2}" type="presOf" srcId="{DC05E298-322C-4CA4-844C-0632C5F2249D}" destId="{6A81771C-04DE-4D16-A40A-770DAC08E0BF}" srcOrd="0" destOrd="0" presId="urn:microsoft.com/office/officeart/2005/8/layout/hProcess10"/>
    <dgm:cxn modelId="{C83BFE76-269A-4775-868D-DDDCA41D7A76}" type="presParOf" srcId="{CB0B5CDC-A381-4340-A0C0-F64E232B99A6}" destId="{1D9E36A9-12EC-4F19-B37B-A3FF83FC8FC6}" srcOrd="0" destOrd="0" presId="urn:microsoft.com/office/officeart/2005/8/layout/hProcess10"/>
    <dgm:cxn modelId="{13A1112D-71CF-4CAC-8570-F376F83620D5}" type="presParOf" srcId="{1D9E36A9-12EC-4F19-B37B-A3FF83FC8FC6}" destId="{A676FEDA-64ED-4587-9740-D8BB6B873C93}" srcOrd="0" destOrd="0" presId="urn:microsoft.com/office/officeart/2005/8/layout/hProcess10"/>
    <dgm:cxn modelId="{4ECEA264-A695-4521-8AD2-A47E6C34BE68}" type="presParOf" srcId="{1D9E36A9-12EC-4F19-B37B-A3FF83FC8FC6}" destId="{0BDF2509-D94A-49BD-9535-4149B32AF909}" srcOrd="1" destOrd="0" presId="urn:microsoft.com/office/officeart/2005/8/layout/hProcess10"/>
    <dgm:cxn modelId="{0FFFBFFF-515A-4B8D-88A9-E41BF9F909E3}" type="presParOf" srcId="{CB0B5CDC-A381-4340-A0C0-F64E232B99A6}" destId="{F6D824B6-A05E-401B-BF47-C93E0D881695}" srcOrd="1" destOrd="0" presId="urn:microsoft.com/office/officeart/2005/8/layout/hProcess10"/>
    <dgm:cxn modelId="{A82585DF-DC4B-4F50-A7F1-F41071C513B0}" type="presParOf" srcId="{F6D824B6-A05E-401B-BF47-C93E0D881695}" destId="{BE058ED8-3663-486C-B3C0-95DEDAB1A725}" srcOrd="0" destOrd="0" presId="urn:microsoft.com/office/officeart/2005/8/layout/hProcess10"/>
    <dgm:cxn modelId="{EF0DB853-9798-4650-8E8B-CFA54658031E}" type="presParOf" srcId="{CB0B5CDC-A381-4340-A0C0-F64E232B99A6}" destId="{6300CFD1-A77F-4875-9EB7-98A92AC1CC47}" srcOrd="2" destOrd="0" presId="urn:microsoft.com/office/officeart/2005/8/layout/hProcess10"/>
    <dgm:cxn modelId="{78FE3458-72E5-4C05-8201-ED151C442DF7}" type="presParOf" srcId="{6300CFD1-A77F-4875-9EB7-98A92AC1CC47}" destId="{FD39C2CA-91DC-4884-AF6E-FE0D09125400}" srcOrd="0" destOrd="0" presId="urn:microsoft.com/office/officeart/2005/8/layout/hProcess10"/>
    <dgm:cxn modelId="{B8E51AF4-AF7C-4897-B211-39A1127FBD25}" type="presParOf" srcId="{6300CFD1-A77F-4875-9EB7-98A92AC1CC47}" destId="{E2C9B054-AEA6-497D-B31B-708969740E4D}" srcOrd="1" destOrd="0" presId="urn:microsoft.com/office/officeart/2005/8/layout/hProcess10"/>
    <dgm:cxn modelId="{E2B4E325-A104-4409-909E-275F59444DB2}" type="presParOf" srcId="{CB0B5CDC-A381-4340-A0C0-F64E232B99A6}" destId="{CEE05521-DF28-4B10-95D2-6D585253F42D}" srcOrd="3" destOrd="0" presId="urn:microsoft.com/office/officeart/2005/8/layout/hProcess10"/>
    <dgm:cxn modelId="{0C106992-BBFB-4B26-BC96-F76BEB9C7DB3}" type="presParOf" srcId="{CEE05521-DF28-4B10-95D2-6D585253F42D}" destId="{0BF17751-EBD1-41FD-AC46-BA9E37011F53}" srcOrd="0" destOrd="0" presId="urn:microsoft.com/office/officeart/2005/8/layout/hProcess10"/>
    <dgm:cxn modelId="{CFAF5F46-DF35-4DC9-A4E2-CCF96582DB3F}" type="presParOf" srcId="{CB0B5CDC-A381-4340-A0C0-F64E232B99A6}" destId="{AE66FD64-018A-4AB6-9FF7-5858A419C1E4}" srcOrd="4" destOrd="0" presId="urn:microsoft.com/office/officeart/2005/8/layout/hProcess10"/>
    <dgm:cxn modelId="{F21EFD39-39AE-4814-B575-028AA5E2500C}" type="presParOf" srcId="{AE66FD64-018A-4AB6-9FF7-5858A419C1E4}" destId="{556CA7AF-3B9C-4DC0-AB7C-94DD9D6B4107}" srcOrd="0" destOrd="0" presId="urn:microsoft.com/office/officeart/2005/8/layout/hProcess10"/>
    <dgm:cxn modelId="{87421FE0-AB5F-452E-AFDD-AD14F477BE38}" type="presParOf" srcId="{AE66FD64-018A-4AB6-9FF7-5858A419C1E4}" destId="{6A81771C-04DE-4D16-A40A-770DAC08E0BF}" srcOrd="1" destOrd="0" presId="urn:microsoft.com/office/officeart/2005/8/layout/hProcess10"/>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76D5E89B-DB7D-4F23-A21B-BF03CB46C73A}" type="doc">
      <dgm:prSet loTypeId="urn:microsoft.com/office/officeart/2005/8/layout/default" loCatId="list" qsTypeId="urn:microsoft.com/office/officeart/2005/8/quickstyle/simple1" qsCatId="simple" csTypeId="urn:microsoft.com/office/officeart/2005/8/colors/accent5_4" csCatId="accent5" phldr="1"/>
      <dgm:spPr/>
      <dgm:t>
        <a:bodyPr/>
        <a:lstStyle/>
        <a:p>
          <a:endParaRPr lang="es-MX"/>
        </a:p>
      </dgm:t>
    </dgm:pt>
    <dgm:pt modelId="{8465318C-70FB-4360-85F2-CC229ED669FA}">
      <dgm:prSet phldrT="[Texto]" custT="1"/>
      <dgm:spPr/>
      <dgm:t>
        <a:bodyPr/>
        <a:lstStyle/>
        <a:p>
          <a:r>
            <a:rPr lang="es-MX" sz="1600" b="1" dirty="0"/>
            <a:t>En el inicio de la investigación no puede calificarse la conducta denunciada, sino que ello acontecerá́ al final de las diligencias, cuando se pronuncie el Informe de Presunta Responsabilidad Administrativa.</a:t>
          </a:r>
          <a:endParaRPr lang="es-MX" sz="1600" dirty="0"/>
        </a:p>
      </dgm:t>
    </dgm:pt>
    <dgm:pt modelId="{A6747A9A-D0BD-43AB-B5AE-7BBC87A04CE8}" type="parTrans" cxnId="{2E89CE25-551C-4F04-A8E1-58B2E1F9131E}">
      <dgm:prSet/>
      <dgm:spPr/>
      <dgm:t>
        <a:bodyPr/>
        <a:lstStyle/>
        <a:p>
          <a:endParaRPr lang="es-MX" sz="1600"/>
        </a:p>
      </dgm:t>
    </dgm:pt>
    <dgm:pt modelId="{A4958576-9A5E-4FFA-A39D-D77C9203C166}" type="sibTrans" cxnId="{2E89CE25-551C-4F04-A8E1-58B2E1F9131E}">
      <dgm:prSet/>
      <dgm:spPr/>
      <dgm:t>
        <a:bodyPr/>
        <a:lstStyle/>
        <a:p>
          <a:endParaRPr lang="es-MX" sz="1600"/>
        </a:p>
      </dgm:t>
    </dgm:pt>
    <dgm:pt modelId="{DD34086E-864B-4F39-B977-5722B4F7BC82}">
      <dgm:prSet phldrT="[Texto]" custT="1"/>
      <dgm:spPr/>
      <dgm:t>
        <a:bodyPr/>
        <a:lstStyle/>
        <a:p>
          <a:r>
            <a:rPr lang="es-MX" sz="1600" dirty="0">
              <a:solidFill>
                <a:schemeClr val="tx1"/>
              </a:solidFill>
            </a:rPr>
            <a:t>Los órganos internos de control, así como sus homólogas en las entidades federativas, tendrán a su cargo, en el ámbito de su </a:t>
          </a:r>
          <a:r>
            <a:rPr lang="es-MX" sz="1600" b="1" dirty="0">
              <a:solidFill>
                <a:schemeClr val="tx1"/>
              </a:solidFill>
            </a:rPr>
            <a:t>competencia, la investigación, substanciación y calificación de las faltas administrativas, </a:t>
          </a:r>
          <a:r>
            <a:rPr lang="es-MX" sz="1600" b="1" u="sng" dirty="0">
              <a:solidFill>
                <a:schemeClr val="tx1"/>
              </a:solidFill>
            </a:rPr>
            <a:t>sin distinguir</a:t>
          </a:r>
          <a:r>
            <a:rPr lang="es-MX" sz="1600" b="1" dirty="0">
              <a:solidFill>
                <a:schemeClr val="tx1"/>
              </a:solidFill>
            </a:rPr>
            <a:t> si se trata de faltas graves o no graves.</a:t>
          </a:r>
          <a:endParaRPr lang="es-MX" sz="1600" dirty="0">
            <a:solidFill>
              <a:schemeClr val="tx1"/>
            </a:solidFill>
          </a:endParaRPr>
        </a:p>
      </dgm:t>
    </dgm:pt>
    <dgm:pt modelId="{529D8B58-252D-4660-BE93-1362359F5D34}" type="parTrans" cxnId="{6CC0BFA7-9241-4A8C-9572-773DA21C1CB5}">
      <dgm:prSet/>
      <dgm:spPr/>
      <dgm:t>
        <a:bodyPr/>
        <a:lstStyle/>
        <a:p>
          <a:endParaRPr lang="es-MX" sz="1600"/>
        </a:p>
      </dgm:t>
    </dgm:pt>
    <dgm:pt modelId="{ADB9FE60-D153-4FD1-95D4-579E05B3ECF8}" type="sibTrans" cxnId="{6CC0BFA7-9241-4A8C-9572-773DA21C1CB5}">
      <dgm:prSet/>
      <dgm:spPr/>
      <dgm:t>
        <a:bodyPr/>
        <a:lstStyle/>
        <a:p>
          <a:endParaRPr lang="es-MX" sz="1600"/>
        </a:p>
      </dgm:t>
    </dgm:pt>
    <dgm:pt modelId="{A8D55104-EE18-40B0-83EB-10410B471997}" type="pres">
      <dgm:prSet presAssocID="{76D5E89B-DB7D-4F23-A21B-BF03CB46C73A}" presName="diagram" presStyleCnt="0">
        <dgm:presLayoutVars>
          <dgm:dir/>
          <dgm:resizeHandles val="exact"/>
        </dgm:presLayoutVars>
      </dgm:prSet>
      <dgm:spPr/>
    </dgm:pt>
    <dgm:pt modelId="{88E92EF3-752A-493E-945E-A760DA310326}" type="pres">
      <dgm:prSet presAssocID="{8465318C-70FB-4360-85F2-CC229ED669FA}" presName="node" presStyleLbl="node1" presStyleIdx="0" presStyleCnt="2">
        <dgm:presLayoutVars>
          <dgm:bulletEnabled val="1"/>
        </dgm:presLayoutVars>
      </dgm:prSet>
      <dgm:spPr/>
    </dgm:pt>
    <dgm:pt modelId="{711A3748-CD75-4147-A47E-E413D741B272}" type="pres">
      <dgm:prSet presAssocID="{A4958576-9A5E-4FFA-A39D-D77C9203C166}" presName="sibTrans" presStyleCnt="0"/>
      <dgm:spPr/>
    </dgm:pt>
    <dgm:pt modelId="{D6DED616-7D6B-459D-A4E5-314C47FEE9E0}" type="pres">
      <dgm:prSet presAssocID="{DD34086E-864B-4F39-B977-5722B4F7BC82}" presName="node" presStyleLbl="node1" presStyleIdx="1" presStyleCnt="2">
        <dgm:presLayoutVars>
          <dgm:bulletEnabled val="1"/>
        </dgm:presLayoutVars>
      </dgm:prSet>
      <dgm:spPr/>
    </dgm:pt>
  </dgm:ptLst>
  <dgm:cxnLst>
    <dgm:cxn modelId="{2E89CE25-551C-4F04-A8E1-58B2E1F9131E}" srcId="{76D5E89B-DB7D-4F23-A21B-BF03CB46C73A}" destId="{8465318C-70FB-4360-85F2-CC229ED669FA}" srcOrd="0" destOrd="0" parTransId="{A6747A9A-D0BD-43AB-B5AE-7BBC87A04CE8}" sibTransId="{A4958576-9A5E-4FFA-A39D-D77C9203C166}"/>
    <dgm:cxn modelId="{8FD6AA26-B988-428A-B160-B3B6A42CA5E5}" type="presOf" srcId="{76D5E89B-DB7D-4F23-A21B-BF03CB46C73A}" destId="{A8D55104-EE18-40B0-83EB-10410B471997}" srcOrd="0" destOrd="0" presId="urn:microsoft.com/office/officeart/2005/8/layout/default"/>
    <dgm:cxn modelId="{CA5E0D43-4F85-4FE0-A6FB-A88B290CD397}" type="presOf" srcId="{8465318C-70FB-4360-85F2-CC229ED669FA}" destId="{88E92EF3-752A-493E-945E-A760DA310326}" srcOrd="0" destOrd="0" presId="urn:microsoft.com/office/officeart/2005/8/layout/default"/>
    <dgm:cxn modelId="{A3C13470-42AF-4E57-88F9-B2EE65AFFB98}" type="presOf" srcId="{DD34086E-864B-4F39-B977-5722B4F7BC82}" destId="{D6DED616-7D6B-459D-A4E5-314C47FEE9E0}" srcOrd="0" destOrd="0" presId="urn:microsoft.com/office/officeart/2005/8/layout/default"/>
    <dgm:cxn modelId="{6CC0BFA7-9241-4A8C-9572-773DA21C1CB5}" srcId="{76D5E89B-DB7D-4F23-A21B-BF03CB46C73A}" destId="{DD34086E-864B-4F39-B977-5722B4F7BC82}" srcOrd="1" destOrd="0" parTransId="{529D8B58-252D-4660-BE93-1362359F5D34}" sibTransId="{ADB9FE60-D153-4FD1-95D4-579E05B3ECF8}"/>
    <dgm:cxn modelId="{63C8660C-8FC6-4FCD-802E-DB65E056D825}" type="presParOf" srcId="{A8D55104-EE18-40B0-83EB-10410B471997}" destId="{88E92EF3-752A-493E-945E-A760DA310326}" srcOrd="0" destOrd="0" presId="urn:microsoft.com/office/officeart/2005/8/layout/default"/>
    <dgm:cxn modelId="{0011D12F-2DEF-4E07-8DBB-8B4D58C69272}" type="presParOf" srcId="{A8D55104-EE18-40B0-83EB-10410B471997}" destId="{711A3748-CD75-4147-A47E-E413D741B272}" srcOrd="1" destOrd="0" presId="urn:microsoft.com/office/officeart/2005/8/layout/default"/>
    <dgm:cxn modelId="{F0CEEA76-3417-4C69-BF2C-391B5B9D14B6}" type="presParOf" srcId="{A8D55104-EE18-40B0-83EB-10410B471997}" destId="{D6DED616-7D6B-459D-A4E5-314C47FEE9E0}" srcOrd="2" destOrd="0" presId="urn:microsoft.com/office/officeart/2005/8/layout/defaul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76D5E89B-DB7D-4F23-A21B-BF03CB46C73A}" type="doc">
      <dgm:prSet loTypeId="urn:microsoft.com/office/officeart/2005/8/layout/default" loCatId="list" qsTypeId="urn:microsoft.com/office/officeart/2005/8/quickstyle/simple1" qsCatId="simple" csTypeId="urn:microsoft.com/office/officeart/2005/8/colors/accent5_5" csCatId="accent5" phldr="1"/>
      <dgm:spPr/>
      <dgm:t>
        <a:bodyPr/>
        <a:lstStyle/>
        <a:p>
          <a:endParaRPr lang="es-MX"/>
        </a:p>
      </dgm:t>
    </dgm:pt>
    <dgm:pt modelId="{DD34086E-864B-4F39-B977-5722B4F7BC82}">
      <dgm:prSet phldrT="[Texto]" custT="1"/>
      <dgm:spPr/>
      <dgm:t>
        <a:bodyPr/>
        <a:lstStyle/>
        <a:p>
          <a:pPr algn="just"/>
          <a:r>
            <a:rPr lang="es-ES" sz="1600" dirty="0">
              <a:solidFill>
                <a:schemeClr val="tx1"/>
              </a:solidFill>
            </a:rPr>
            <a:t>La facultad para investigar y substanciar el procedimiento por las </a:t>
          </a:r>
          <a:r>
            <a:rPr lang="es-ES" sz="1600" b="1" dirty="0">
              <a:solidFill>
                <a:schemeClr val="tx1"/>
              </a:solidFill>
            </a:rPr>
            <a:t>faltas administrativas graves</a:t>
          </a:r>
          <a:r>
            <a:rPr lang="es-ES" sz="1600" dirty="0">
              <a:solidFill>
                <a:schemeClr val="tx1"/>
              </a:solidFill>
            </a:rPr>
            <a:t> se encuentra referida a substanciar aquellos procedimientos administrativos que deriven de faltas graves que conoció durante el desarrollo de la actividad de fiscalización.</a:t>
          </a:r>
          <a:endParaRPr lang="es-MX" sz="1600" dirty="0">
            <a:solidFill>
              <a:schemeClr val="tx1"/>
            </a:solidFill>
          </a:endParaRPr>
        </a:p>
      </dgm:t>
    </dgm:pt>
    <dgm:pt modelId="{529D8B58-252D-4660-BE93-1362359F5D34}" type="parTrans" cxnId="{6CC0BFA7-9241-4A8C-9572-773DA21C1CB5}">
      <dgm:prSet/>
      <dgm:spPr/>
      <dgm:t>
        <a:bodyPr/>
        <a:lstStyle/>
        <a:p>
          <a:endParaRPr lang="es-MX" sz="1600"/>
        </a:p>
      </dgm:t>
    </dgm:pt>
    <dgm:pt modelId="{ADB9FE60-D153-4FD1-95D4-579E05B3ECF8}" type="sibTrans" cxnId="{6CC0BFA7-9241-4A8C-9572-773DA21C1CB5}">
      <dgm:prSet/>
      <dgm:spPr/>
      <dgm:t>
        <a:bodyPr/>
        <a:lstStyle/>
        <a:p>
          <a:endParaRPr lang="es-MX" sz="1600"/>
        </a:p>
      </dgm:t>
    </dgm:pt>
    <dgm:pt modelId="{A8D55104-EE18-40B0-83EB-10410B471997}" type="pres">
      <dgm:prSet presAssocID="{76D5E89B-DB7D-4F23-A21B-BF03CB46C73A}" presName="diagram" presStyleCnt="0">
        <dgm:presLayoutVars>
          <dgm:dir/>
          <dgm:resizeHandles val="exact"/>
        </dgm:presLayoutVars>
      </dgm:prSet>
      <dgm:spPr/>
    </dgm:pt>
    <dgm:pt modelId="{D6DED616-7D6B-459D-A4E5-314C47FEE9E0}" type="pres">
      <dgm:prSet presAssocID="{DD34086E-864B-4F39-B977-5722B4F7BC82}" presName="node" presStyleLbl="node1" presStyleIdx="0" presStyleCnt="1">
        <dgm:presLayoutVars>
          <dgm:bulletEnabled val="1"/>
        </dgm:presLayoutVars>
      </dgm:prSet>
      <dgm:spPr/>
    </dgm:pt>
  </dgm:ptLst>
  <dgm:cxnLst>
    <dgm:cxn modelId="{8FD6AA26-B988-428A-B160-B3B6A42CA5E5}" type="presOf" srcId="{76D5E89B-DB7D-4F23-A21B-BF03CB46C73A}" destId="{A8D55104-EE18-40B0-83EB-10410B471997}" srcOrd="0" destOrd="0" presId="urn:microsoft.com/office/officeart/2005/8/layout/default"/>
    <dgm:cxn modelId="{A3C13470-42AF-4E57-88F9-B2EE65AFFB98}" type="presOf" srcId="{DD34086E-864B-4F39-B977-5722B4F7BC82}" destId="{D6DED616-7D6B-459D-A4E5-314C47FEE9E0}" srcOrd="0" destOrd="0" presId="urn:microsoft.com/office/officeart/2005/8/layout/default"/>
    <dgm:cxn modelId="{6CC0BFA7-9241-4A8C-9572-773DA21C1CB5}" srcId="{76D5E89B-DB7D-4F23-A21B-BF03CB46C73A}" destId="{DD34086E-864B-4F39-B977-5722B4F7BC82}" srcOrd="0" destOrd="0" parTransId="{529D8B58-252D-4660-BE93-1362359F5D34}" sibTransId="{ADB9FE60-D153-4FD1-95D4-579E05B3ECF8}"/>
    <dgm:cxn modelId="{F0CEEA76-3417-4C69-BF2C-391B5B9D14B6}" type="presParOf" srcId="{A8D55104-EE18-40B0-83EB-10410B471997}" destId="{D6DED616-7D6B-459D-A4E5-314C47FEE9E0}" srcOrd="0" destOrd="0" presId="urn:microsoft.com/office/officeart/2005/8/layout/defaul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AD0247A3-4FFE-406D-91FF-B87543D1A593}" type="doc">
      <dgm:prSet loTypeId="urn:microsoft.com/office/officeart/2005/8/layout/hProcess10" loCatId="picture" qsTypeId="urn:microsoft.com/office/officeart/2005/8/quickstyle/simple1" qsCatId="simple" csTypeId="urn:microsoft.com/office/officeart/2005/8/colors/colorful5" csCatId="colorful" phldr="1"/>
      <dgm:spPr/>
      <dgm:t>
        <a:bodyPr/>
        <a:lstStyle/>
        <a:p>
          <a:endParaRPr lang="es-ES"/>
        </a:p>
      </dgm:t>
    </dgm:pt>
    <dgm:pt modelId="{771A995F-2665-4BE2-B73E-72ABE42BDD85}">
      <dgm:prSet phldrT="[Texto]" custT="1"/>
      <dgm:spPr>
        <a:solidFill>
          <a:schemeClr val="accent5">
            <a:lumMod val="60000"/>
            <a:lumOff val="40000"/>
          </a:schemeClr>
        </a:solidFill>
      </dgm:spPr>
      <dgm:t>
        <a:bodyPr/>
        <a:lstStyle/>
        <a:p>
          <a:pPr algn="just"/>
          <a:r>
            <a:rPr lang="es-MX" sz="1200" b="0" dirty="0">
              <a:solidFill>
                <a:schemeClr val="tx1"/>
              </a:solidFill>
            </a:rPr>
            <a:t>Las disposiciones del TÍTULO CUARTO de la Ley de Responsabilidades de los Servidores Públicos del Estado de Tlaxcala se encuentran abrogadas, conforme el Decreto publicado en el Periódico Oficial del Gobierno del Estado de Tlaxcala de fecha doce de abril de dos mil dieciocho. </a:t>
          </a:r>
          <a:endParaRPr lang="es-ES" sz="1200" b="0" dirty="0">
            <a:solidFill>
              <a:schemeClr val="tx1"/>
            </a:solidFill>
          </a:endParaRPr>
        </a:p>
      </dgm:t>
    </dgm:pt>
    <dgm:pt modelId="{B469C74D-8A3E-4AAF-BE83-37A73CA03C4A}" type="parTrans" cxnId="{999107A9-4C3B-435A-B2EC-066569CBE1C3}">
      <dgm:prSet/>
      <dgm:spPr/>
      <dgm:t>
        <a:bodyPr/>
        <a:lstStyle/>
        <a:p>
          <a:endParaRPr lang="es-ES"/>
        </a:p>
      </dgm:t>
    </dgm:pt>
    <dgm:pt modelId="{D9082033-6D7A-432B-8343-1BFF6BB6512F}" type="sibTrans" cxnId="{999107A9-4C3B-435A-B2EC-066569CBE1C3}">
      <dgm:prSet/>
      <dgm:spPr>
        <a:noFill/>
      </dgm:spPr>
      <dgm:t>
        <a:bodyPr/>
        <a:lstStyle/>
        <a:p>
          <a:endParaRPr lang="es-ES"/>
        </a:p>
      </dgm:t>
    </dgm:pt>
    <dgm:pt modelId="{E2B6FBC2-D5C4-4CE5-9E83-CC0E9CA9BF33}">
      <dgm:prSet phldrT="[Texto]" custT="1"/>
      <dgm:spPr>
        <a:solidFill>
          <a:schemeClr val="accent4">
            <a:lumMod val="60000"/>
            <a:lumOff val="40000"/>
          </a:schemeClr>
        </a:solidFill>
      </dgm:spPr>
      <dgm:t>
        <a:bodyPr/>
        <a:lstStyle/>
        <a:p>
          <a:pPr algn="just"/>
          <a:r>
            <a:rPr lang="es-MX" sz="1200" dirty="0">
              <a:solidFill>
                <a:schemeClr val="tx1"/>
              </a:solidFill>
            </a:rPr>
            <a:t>El quinto párrafo del ARTÍCULO TERCERO TRANSITORIO, del Decreto por el que se expidió la Ley General de Responsabilidades Administrativas, vigente a partir del dieciocho de julio de dos mil diecisiete, todas las menciones alusivas a la Ley Federal de Responsabilidades Administrativas se entenderán referidas a la Ley General de Responsabilidades Administrativas, lo que se traduce en el ámbito estatal a que, todas las menciones alusivas a la Ley de Responsabilidades de los Servidores Públicos para el Estado de Tlaxcala de igual forma deberán entenderse hechas a la Ley General de Responsabilidades Administrativas.</a:t>
          </a:r>
          <a:endParaRPr lang="es-ES" sz="1200" b="1" dirty="0">
            <a:solidFill>
              <a:schemeClr val="tx1"/>
            </a:solidFill>
          </a:endParaRPr>
        </a:p>
      </dgm:t>
    </dgm:pt>
    <dgm:pt modelId="{5883C149-C8E0-4EB4-A4FD-E183513742DA}" type="parTrans" cxnId="{3F058D58-36F2-4E06-B0F7-6D722AEF80DC}">
      <dgm:prSet/>
      <dgm:spPr/>
      <dgm:t>
        <a:bodyPr/>
        <a:lstStyle/>
        <a:p>
          <a:endParaRPr lang="es-ES"/>
        </a:p>
      </dgm:t>
    </dgm:pt>
    <dgm:pt modelId="{35D4140F-B06C-412B-BF4C-2CD64D9CE3A4}" type="sibTrans" cxnId="{3F058D58-36F2-4E06-B0F7-6D722AEF80DC}">
      <dgm:prSet/>
      <dgm:spPr>
        <a:noFill/>
        <a:ln>
          <a:noFill/>
        </a:ln>
      </dgm:spPr>
      <dgm:t>
        <a:bodyPr/>
        <a:lstStyle/>
        <a:p>
          <a:endParaRPr lang="es-ES"/>
        </a:p>
      </dgm:t>
    </dgm:pt>
    <dgm:pt modelId="{111E36B5-09FD-47DF-B031-AC6F071E39DD}">
      <dgm:prSet custT="1"/>
      <dgm:spPr/>
      <dgm:t>
        <a:bodyPr/>
        <a:lstStyle/>
        <a:p>
          <a:pPr algn="just"/>
          <a:r>
            <a:rPr lang="es-MX" sz="1200" dirty="0">
              <a:solidFill>
                <a:schemeClr val="tx1"/>
              </a:solidFill>
            </a:rPr>
            <a:t>La promoción de las responsabilidades en que hayan incurrido los servidores públicos por sus actos u omisiones en el Procedimiento de Entrega Recepción, deberán tramitarse ante la autoridad competente de conformidad con lo establecido en la Ley General de Responsabilidades Administrativas. </a:t>
          </a:r>
        </a:p>
        <a:p>
          <a:pPr algn="just"/>
          <a:r>
            <a:rPr lang="es-MX" sz="1200" b="1" dirty="0">
              <a:solidFill>
                <a:schemeClr val="tx1"/>
              </a:solidFill>
            </a:rPr>
            <a:t>- FALTAS GRAVES</a:t>
          </a:r>
        </a:p>
        <a:p>
          <a:pPr algn="just"/>
          <a:r>
            <a:rPr lang="es-MX" sz="1200" b="1" dirty="0">
              <a:solidFill>
                <a:schemeClr val="tx1"/>
              </a:solidFill>
            </a:rPr>
            <a:t>- FALTAS NO GRAVES</a:t>
          </a:r>
        </a:p>
      </dgm:t>
    </dgm:pt>
    <dgm:pt modelId="{1A00E84F-466D-4D77-BBE3-54AAF3FDFB29}" type="parTrans" cxnId="{1C9A6A9E-E4E2-4E8C-87B8-7182F5065EBC}">
      <dgm:prSet/>
      <dgm:spPr/>
      <dgm:t>
        <a:bodyPr/>
        <a:lstStyle/>
        <a:p>
          <a:endParaRPr lang="es-MX"/>
        </a:p>
      </dgm:t>
    </dgm:pt>
    <dgm:pt modelId="{070742BE-BCAF-4418-A1C9-16803D8D1EEE}" type="sibTrans" cxnId="{1C9A6A9E-E4E2-4E8C-87B8-7182F5065EBC}">
      <dgm:prSet/>
      <dgm:spPr/>
      <dgm:t>
        <a:bodyPr/>
        <a:lstStyle/>
        <a:p>
          <a:endParaRPr lang="es-MX"/>
        </a:p>
      </dgm:t>
    </dgm:pt>
    <dgm:pt modelId="{CB0B5CDC-A381-4340-A0C0-F64E232B99A6}" type="pres">
      <dgm:prSet presAssocID="{AD0247A3-4FFE-406D-91FF-B87543D1A593}" presName="Name0" presStyleCnt="0">
        <dgm:presLayoutVars>
          <dgm:dir/>
          <dgm:resizeHandles val="exact"/>
        </dgm:presLayoutVars>
      </dgm:prSet>
      <dgm:spPr/>
    </dgm:pt>
    <dgm:pt modelId="{1D9E36A9-12EC-4F19-B37B-A3FF83FC8FC6}" type="pres">
      <dgm:prSet presAssocID="{771A995F-2665-4BE2-B73E-72ABE42BDD85}" presName="composite" presStyleCnt="0"/>
      <dgm:spPr/>
    </dgm:pt>
    <dgm:pt modelId="{A676FEDA-64ED-4587-9740-D8BB6B873C93}" type="pres">
      <dgm:prSet presAssocID="{771A995F-2665-4BE2-B73E-72ABE42BDD85}" presName="imagSh" presStyleLbl="bgImgPlace1" presStyleIdx="0" presStyleCnt="3" custLinFactNeighborX="-8287" custLinFactNeighborY="-22789"/>
      <dgm:spPr>
        <a:blipFill>
          <a:blip xmlns:r="http://schemas.openxmlformats.org/officeDocument/2006/relationships" r:embed="rId1">
            <a:extLst>
              <a:ext uri="{28A0092B-C50C-407E-A947-70E740481C1C}">
                <a14:useLocalDpi xmlns:a14="http://schemas.microsoft.com/office/drawing/2010/main" val="0"/>
              </a:ext>
            </a:extLst>
          </a:blip>
          <a:srcRect/>
          <a:stretch>
            <a:fillRect/>
          </a:stretch>
        </a:blipFill>
      </dgm:spPr>
    </dgm:pt>
    <dgm:pt modelId="{0BDF2509-D94A-49BD-9535-4149B32AF909}" type="pres">
      <dgm:prSet presAssocID="{771A995F-2665-4BE2-B73E-72ABE42BDD85}" presName="txNode" presStyleLbl="node1" presStyleIdx="0" presStyleCnt="3" custScaleY="112239" custLinFactNeighborX="-4243" custLinFactNeighborY="8909">
        <dgm:presLayoutVars>
          <dgm:bulletEnabled val="1"/>
        </dgm:presLayoutVars>
      </dgm:prSet>
      <dgm:spPr/>
    </dgm:pt>
    <dgm:pt modelId="{F6D824B6-A05E-401B-BF47-C93E0D881695}" type="pres">
      <dgm:prSet presAssocID="{D9082033-6D7A-432B-8343-1BFF6BB6512F}" presName="sibTrans" presStyleLbl="sibTrans2D1" presStyleIdx="0" presStyleCnt="2"/>
      <dgm:spPr/>
    </dgm:pt>
    <dgm:pt modelId="{BE058ED8-3663-486C-B3C0-95DEDAB1A725}" type="pres">
      <dgm:prSet presAssocID="{D9082033-6D7A-432B-8343-1BFF6BB6512F}" presName="connTx" presStyleLbl="sibTrans2D1" presStyleIdx="0" presStyleCnt="2"/>
      <dgm:spPr/>
    </dgm:pt>
    <dgm:pt modelId="{6300CFD1-A77F-4875-9EB7-98A92AC1CC47}" type="pres">
      <dgm:prSet presAssocID="{E2B6FBC2-D5C4-4CE5-9E83-CC0E9CA9BF33}" presName="composite" presStyleCnt="0"/>
      <dgm:spPr/>
    </dgm:pt>
    <dgm:pt modelId="{FD39C2CA-91DC-4884-AF6E-FE0D09125400}" type="pres">
      <dgm:prSet presAssocID="{E2B6FBC2-D5C4-4CE5-9E83-CC0E9CA9BF33}" presName="imagSh" presStyleLbl="bgImgPlace1" presStyleIdx="1" presStyleCnt="3" custLinFactNeighborX="424" custLinFactNeighborY="-5939"/>
      <dgm:spPr>
        <a:blipFill>
          <a:blip xmlns:r="http://schemas.openxmlformats.org/officeDocument/2006/relationships" r:embed="rId2">
            <a:extLst>
              <a:ext uri="{28A0092B-C50C-407E-A947-70E740481C1C}">
                <a14:useLocalDpi xmlns:a14="http://schemas.microsoft.com/office/drawing/2010/main" val="0"/>
              </a:ext>
            </a:extLst>
          </a:blip>
          <a:srcRect/>
          <a:stretch>
            <a:fillRect/>
          </a:stretch>
        </a:blipFill>
      </dgm:spPr>
    </dgm:pt>
    <dgm:pt modelId="{E2C9B054-AEA6-497D-B31B-708969740E4D}" type="pres">
      <dgm:prSet presAssocID="{E2B6FBC2-D5C4-4CE5-9E83-CC0E9CA9BF33}" presName="txNode" presStyleLbl="node1" presStyleIdx="1" presStyleCnt="3" custScaleX="121134" custScaleY="169462" custLinFactNeighborX="-4640" custLinFactNeighborY="51364">
        <dgm:presLayoutVars>
          <dgm:bulletEnabled val="1"/>
        </dgm:presLayoutVars>
      </dgm:prSet>
      <dgm:spPr/>
    </dgm:pt>
    <dgm:pt modelId="{DBF8EF93-4759-4CF6-8592-9FB207735A95}" type="pres">
      <dgm:prSet presAssocID="{35D4140F-B06C-412B-BF4C-2CD64D9CE3A4}" presName="sibTrans" presStyleLbl="sibTrans2D1" presStyleIdx="1" presStyleCnt="2"/>
      <dgm:spPr/>
    </dgm:pt>
    <dgm:pt modelId="{3365E722-5294-42D9-9FE7-B6AF13CE9AE4}" type="pres">
      <dgm:prSet presAssocID="{35D4140F-B06C-412B-BF4C-2CD64D9CE3A4}" presName="connTx" presStyleLbl="sibTrans2D1" presStyleIdx="1" presStyleCnt="2"/>
      <dgm:spPr/>
    </dgm:pt>
    <dgm:pt modelId="{3A5E6CFA-E8FF-4360-872E-6EA44F992E8E}" type="pres">
      <dgm:prSet presAssocID="{111E36B5-09FD-47DF-B031-AC6F071E39DD}" presName="composite" presStyleCnt="0"/>
      <dgm:spPr/>
    </dgm:pt>
    <dgm:pt modelId="{87BC049D-1E3E-499C-ABB1-3CAB6AB3E71C}" type="pres">
      <dgm:prSet presAssocID="{111E36B5-09FD-47DF-B031-AC6F071E39DD}" presName="imagSh" presStyleLbl="bgImgPlace1" presStyleIdx="2" presStyleCnt="3" custLinFactNeighborX="-2545" custLinFactNeighborY="-22061"/>
      <dgm:spPr>
        <a:blipFill>
          <a:blip xmlns:r="http://schemas.openxmlformats.org/officeDocument/2006/relationships" r:embed="rId3">
            <a:extLst>
              <a:ext uri="{28A0092B-C50C-407E-A947-70E740481C1C}">
                <a14:useLocalDpi xmlns:a14="http://schemas.microsoft.com/office/drawing/2010/main" val="0"/>
              </a:ext>
            </a:extLst>
          </a:blip>
          <a:srcRect/>
          <a:stretch>
            <a:fillRect/>
          </a:stretch>
        </a:blipFill>
      </dgm:spPr>
    </dgm:pt>
    <dgm:pt modelId="{D9DF613C-773C-4336-BA3C-0778C3D86215}" type="pres">
      <dgm:prSet presAssocID="{111E36B5-09FD-47DF-B031-AC6F071E39DD}" presName="txNode" presStyleLbl="node1" presStyleIdx="2" presStyleCnt="3" custScaleY="125158" custLinFactNeighborX="-10605" custLinFactNeighborY="12303">
        <dgm:presLayoutVars>
          <dgm:bulletEnabled val="1"/>
        </dgm:presLayoutVars>
      </dgm:prSet>
      <dgm:spPr/>
    </dgm:pt>
  </dgm:ptLst>
  <dgm:cxnLst>
    <dgm:cxn modelId="{167E4D06-B235-4C39-A974-9665A5D6B9AD}" type="presOf" srcId="{D9082033-6D7A-432B-8343-1BFF6BB6512F}" destId="{F6D824B6-A05E-401B-BF47-C93E0D881695}" srcOrd="0" destOrd="0" presId="urn:microsoft.com/office/officeart/2005/8/layout/hProcess10"/>
    <dgm:cxn modelId="{DB2DB513-0FC2-4329-961F-C520C215FF2A}" type="presOf" srcId="{35D4140F-B06C-412B-BF4C-2CD64D9CE3A4}" destId="{DBF8EF93-4759-4CF6-8592-9FB207735A95}" srcOrd="0" destOrd="0" presId="urn:microsoft.com/office/officeart/2005/8/layout/hProcess10"/>
    <dgm:cxn modelId="{41F5011D-C2B4-478D-A2C3-5B823DB01D2E}" type="presOf" srcId="{AD0247A3-4FFE-406D-91FF-B87543D1A593}" destId="{CB0B5CDC-A381-4340-A0C0-F64E232B99A6}" srcOrd="0" destOrd="0" presId="urn:microsoft.com/office/officeart/2005/8/layout/hProcess10"/>
    <dgm:cxn modelId="{EE3F986B-8985-4729-8BE0-ED2098012BFC}" type="presOf" srcId="{E2B6FBC2-D5C4-4CE5-9E83-CC0E9CA9BF33}" destId="{E2C9B054-AEA6-497D-B31B-708969740E4D}" srcOrd="0" destOrd="0" presId="urn:microsoft.com/office/officeart/2005/8/layout/hProcess10"/>
    <dgm:cxn modelId="{3F058D58-36F2-4E06-B0F7-6D722AEF80DC}" srcId="{AD0247A3-4FFE-406D-91FF-B87543D1A593}" destId="{E2B6FBC2-D5C4-4CE5-9E83-CC0E9CA9BF33}" srcOrd="1" destOrd="0" parTransId="{5883C149-C8E0-4EB4-A4FD-E183513742DA}" sibTransId="{35D4140F-B06C-412B-BF4C-2CD64D9CE3A4}"/>
    <dgm:cxn modelId="{A81CBD59-A88B-423E-B587-29EA3737E18C}" type="presOf" srcId="{D9082033-6D7A-432B-8343-1BFF6BB6512F}" destId="{BE058ED8-3663-486C-B3C0-95DEDAB1A725}" srcOrd="1" destOrd="0" presId="urn:microsoft.com/office/officeart/2005/8/layout/hProcess10"/>
    <dgm:cxn modelId="{1C9A6A9E-E4E2-4E8C-87B8-7182F5065EBC}" srcId="{AD0247A3-4FFE-406D-91FF-B87543D1A593}" destId="{111E36B5-09FD-47DF-B031-AC6F071E39DD}" srcOrd="2" destOrd="0" parTransId="{1A00E84F-466D-4D77-BBE3-54AAF3FDFB29}" sibTransId="{070742BE-BCAF-4418-A1C9-16803D8D1EEE}"/>
    <dgm:cxn modelId="{999107A9-4C3B-435A-B2EC-066569CBE1C3}" srcId="{AD0247A3-4FFE-406D-91FF-B87543D1A593}" destId="{771A995F-2665-4BE2-B73E-72ABE42BDD85}" srcOrd="0" destOrd="0" parTransId="{B469C74D-8A3E-4AAF-BE83-37A73CA03C4A}" sibTransId="{D9082033-6D7A-432B-8343-1BFF6BB6512F}"/>
    <dgm:cxn modelId="{5F4F1EC8-EEBB-4C93-947A-E8438E5E92FB}" type="presOf" srcId="{771A995F-2665-4BE2-B73E-72ABE42BDD85}" destId="{0BDF2509-D94A-49BD-9535-4149B32AF909}" srcOrd="0" destOrd="0" presId="urn:microsoft.com/office/officeart/2005/8/layout/hProcess10"/>
    <dgm:cxn modelId="{88CD7CF0-E022-493E-8542-82E7E41D5323}" type="presOf" srcId="{35D4140F-B06C-412B-BF4C-2CD64D9CE3A4}" destId="{3365E722-5294-42D9-9FE7-B6AF13CE9AE4}" srcOrd="1" destOrd="0" presId="urn:microsoft.com/office/officeart/2005/8/layout/hProcess10"/>
    <dgm:cxn modelId="{1203E0F2-FA04-4983-BE24-59E11B3E5DBC}" type="presOf" srcId="{111E36B5-09FD-47DF-B031-AC6F071E39DD}" destId="{D9DF613C-773C-4336-BA3C-0778C3D86215}" srcOrd="0" destOrd="0" presId="urn:microsoft.com/office/officeart/2005/8/layout/hProcess10"/>
    <dgm:cxn modelId="{C83BFE76-269A-4775-868D-DDDCA41D7A76}" type="presParOf" srcId="{CB0B5CDC-A381-4340-A0C0-F64E232B99A6}" destId="{1D9E36A9-12EC-4F19-B37B-A3FF83FC8FC6}" srcOrd="0" destOrd="0" presId="urn:microsoft.com/office/officeart/2005/8/layout/hProcess10"/>
    <dgm:cxn modelId="{13A1112D-71CF-4CAC-8570-F376F83620D5}" type="presParOf" srcId="{1D9E36A9-12EC-4F19-B37B-A3FF83FC8FC6}" destId="{A676FEDA-64ED-4587-9740-D8BB6B873C93}" srcOrd="0" destOrd="0" presId="urn:microsoft.com/office/officeart/2005/8/layout/hProcess10"/>
    <dgm:cxn modelId="{4ECEA264-A695-4521-8AD2-A47E6C34BE68}" type="presParOf" srcId="{1D9E36A9-12EC-4F19-B37B-A3FF83FC8FC6}" destId="{0BDF2509-D94A-49BD-9535-4149B32AF909}" srcOrd="1" destOrd="0" presId="urn:microsoft.com/office/officeart/2005/8/layout/hProcess10"/>
    <dgm:cxn modelId="{0FFFBFFF-515A-4B8D-88A9-E41BF9F909E3}" type="presParOf" srcId="{CB0B5CDC-A381-4340-A0C0-F64E232B99A6}" destId="{F6D824B6-A05E-401B-BF47-C93E0D881695}" srcOrd="1" destOrd="0" presId="urn:microsoft.com/office/officeart/2005/8/layout/hProcess10"/>
    <dgm:cxn modelId="{A82585DF-DC4B-4F50-A7F1-F41071C513B0}" type="presParOf" srcId="{F6D824B6-A05E-401B-BF47-C93E0D881695}" destId="{BE058ED8-3663-486C-B3C0-95DEDAB1A725}" srcOrd="0" destOrd="0" presId="urn:microsoft.com/office/officeart/2005/8/layout/hProcess10"/>
    <dgm:cxn modelId="{EF0DB853-9798-4650-8E8B-CFA54658031E}" type="presParOf" srcId="{CB0B5CDC-A381-4340-A0C0-F64E232B99A6}" destId="{6300CFD1-A77F-4875-9EB7-98A92AC1CC47}" srcOrd="2" destOrd="0" presId="urn:microsoft.com/office/officeart/2005/8/layout/hProcess10"/>
    <dgm:cxn modelId="{78FE3458-72E5-4C05-8201-ED151C442DF7}" type="presParOf" srcId="{6300CFD1-A77F-4875-9EB7-98A92AC1CC47}" destId="{FD39C2CA-91DC-4884-AF6E-FE0D09125400}" srcOrd="0" destOrd="0" presId="urn:microsoft.com/office/officeart/2005/8/layout/hProcess10"/>
    <dgm:cxn modelId="{B8E51AF4-AF7C-4897-B211-39A1127FBD25}" type="presParOf" srcId="{6300CFD1-A77F-4875-9EB7-98A92AC1CC47}" destId="{E2C9B054-AEA6-497D-B31B-708969740E4D}" srcOrd="1" destOrd="0" presId="urn:microsoft.com/office/officeart/2005/8/layout/hProcess10"/>
    <dgm:cxn modelId="{CF757BF7-80E0-4FEF-A7BF-07FA060FC41A}" type="presParOf" srcId="{CB0B5CDC-A381-4340-A0C0-F64E232B99A6}" destId="{DBF8EF93-4759-4CF6-8592-9FB207735A95}" srcOrd="3" destOrd="0" presId="urn:microsoft.com/office/officeart/2005/8/layout/hProcess10"/>
    <dgm:cxn modelId="{45791F12-0C7C-4E2C-933B-828C452E1200}" type="presParOf" srcId="{DBF8EF93-4759-4CF6-8592-9FB207735A95}" destId="{3365E722-5294-42D9-9FE7-B6AF13CE9AE4}" srcOrd="0" destOrd="0" presId="urn:microsoft.com/office/officeart/2005/8/layout/hProcess10"/>
    <dgm:cxn modelId="{9A69E8E3-FF14-4199-BF31-454C64A2C3DE}" type="presParOf" srcId="{CB0B5CDC-A381-4340-A0C0-F64E232B99A6}" destId="{3A5E6CFA-E8FF-4360-872E-6EA44F992E8E}" srcOrd="4" destOrd="0" presId="urn:microsoft.com/office/officeart/2005/8/layout/hProcess10"/>
    <dgm:cxn modelId="{30EAE6A9-A1A9-44D9-B28D-4F24AB819C7E}" type="presParOf" srcId="{3A5E6CFA-E8FF-4360-872E-6EA44F992E8E}" destId="{87BC049D-1E3E-499C-ABB1-3CAB6AB3E71C}" srcOrd="0" destOrd="0" presId="urn:microsoft.com/office/officeart/2005/8/layout/hProcess10"/>
    <dgm:cxn modelId="{B32F99D1-B634-47E0-B8D2-694C2E68BBCA}" type="presParOf" srcId="{3A5E6CFA-E8FF-4360-872E-6EA44F992E8E}" destId="{D9DF613C-773C-4336-BA3C-0778C3D86215}" srcOrd="1" destOrd="0" presId="urn:microsoft.com/office/officeart/2005/8/layout/hProcess10"/>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5EA3B74-D3E4-4CD0-AB24-272937217AFA}">
      <dsp:nvSpPr>
        <dsp:cNvPr id="0" name=""/>
        <dsp:cNvSpPr/>
      </dsp:nvSpPr>
      <dsp:spPr>
        <a:xfrm>
          <a:off x="0" y="1341394"/>
          <a:ext cx="10176140" cy="1147878"/>
        </a:xfrm>
        <a:prstGeom prst="rect">
          <a:avLst/>
        </a:prstGeom>
        <a:solidFill>
          <a:schemeClr val="lt1">
            <a:alpha val="90000"/>
            <a:hueOff val="0"/>
            <a:satOff val="0"/>
            <a:lumOff val="0"/>
            <a:alphaOff val="0"/>
          </a:schemeClr>
        </a:solidFill>
        <a:ln w="12700" cap="flat" cmpd="sng" algn="ctr">
          <a:solidFill>
            <a:schemeClr val="accent4">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BC335627-44DD-4293-901F-25D0C5A292C3}">
      <dsp:nvSpPr>
        <dsp:cNvPr id="0" name=""/>
        <dsp:cNvSpPr/>
      </dsp:nvSpPr>
      <dsp:spPr>
        <a:xfrm>
          <a:off x="508807" y="886153"/>
          <a:ext cx="7123298" cy="1399880"/>
        </a:xfrm>
        <a:prstGeom prst="roundRect">
          <a:avLst/>
        </a:prstGeom>
        <a:solidFill>
          <a:schemeClr val="accent4">
            <a:lumMod val="40000"/>
            <a:lumOff val="6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69244" tIns="0" rIns="269244" bIns="0" numCol="1" spcCol="1270" anchor="ctr" anchorCtr="0">
          <a:noAutofit/>
        </a:bodyPr>
        <a:lstStyle/>
        <a:p>
          <a:pPr marL="0" lvl="0" indent="0" algn="l" defTabSz="622300">
            <a:lnSpc>
              <a:spcPct val="90000"/>
            </a:lnSpc>
            <a:spcBef>
              <a:spcPct val="0"/>
            </a:spcBef>
            <a:spcAft>
              <a:spcPct val="35000"/>
            </a:spcAft>
            <a:buNone/>
          </a:pPr>
          <a:r>
            <a:rPr lang="es-MX" sz="1400" b="1" kern="1200" dirty="0">
              <a:solidFill>
                <a:schemeClr val="tx1"/>
              </a:solidFill>
            </a:rPr>
            <a:t>Artículo 22. </a:t>
          </a:r>
          <a:r>
            <a:rPr lang="es-MX" sz="1400" kern="1200" dirty="0">
              <a:solidFill>
                <a:schemeClr val="tx1"/>
              </a:solidFill>
            </a:rPr>
            <a:t>La revisión y fiscalización superior de la cuenta pública tiene por objeto:</a:t>
          </a:r>
        </a:p>
        <a:p>
          <a:pPr marL="0" lvl="0" indent="0" algn="just" defTabSz="622300">
            <a:lnSpc>
              <a:spcPct val="90000"/>
            </a:lnSpc>
            <a:spcBef>
              <a:spcPct val="0"/>
            </a:spcBef>
            <a:spcAft>
              <a:spcPct val="35000"/>
            </a:spcAft>
            <a:buNone/>
          </a:pPr>
          <a:r>
            <a:rPr lang="es-MX" sz="1400" kern="1200" dirty="0">
              <a:solidFill>
                <a:schemeClr val="tx1"/>
              </a:solidFill>
            </a:rPr>
            <a:t>III. Promover las acciones o denuncias correspondientes para la imposición de las sanciones administrativas y penales por las faltas graves que se adviertan derivado de sus auditorías e investigaciones, así como </a:t>
          </a:r>
          <a:r>
            <a:rPr lang="es-MX" sz="1400" b="1" u="sng" kern="1200" dirty="0">
              <a:solidFill>
                <a:schemeClr val="tx1"/>
              </a:solidFill>
            </a:rPr>
            <a:t>dar vista a las autoridades competentes cuando detecte la comisión de faltas administrativas no graves para que continúen la investigación respectiva y promuevan la imposición de las sanciones que procedan.</a:t>
          </a:r>
          <a:endParaRPr lang="es-MX" sz="1400" kern="1200" dirty="0">
            <a:solidFill>
              <a:schemeClr val="tx1"/>
            </a:solidFill>
          </a:endParaRPr>
        </a:p>
      </dsp:txBody>
      <dsp:txXfrm>
        <a:off x="577144" y="954490"/>
        <a:ext cx="6986624" cy="1263206"/>
      </dsp:txXfrm>
    </dsp:sp>
    <dsp:sp modelId="{B68B39ED-D3A8-4C1D-A1A7-F1171206BF53}">
      <dsp:nvSpPr>
        <dsp:cNvPr id="0" name=""/>
        <dsp:cNvSpPr/>
      </dsp:nvSpPr>
      <dsp:spPr>
        <a:xfrm>
          <a:off x="0" y="3422439"/>
          <a:ext cx="10176140" cy="1110074"/>
        </a:xfrm>
        <a:prstGeom prst="rect">
          <a:avLst/>
        </a:prstGeom>
        <a:solidFill>
          <a:schemeClr val="lt1">
            <a:alpha val="90000"/>
            <a:hueOff val="0"/>
            <a:satOff val="0"/>
            <a:lumOff val="0"/>
            <a:alphaOff val="0"/>
          </a:schemeClr>
        </a:solidFill>
        <a:ln w="12700" cap="flat" cmpd="sng" algn="ctr">
          <a:solidFill>
            <a:schemeClr val="accent4">
              <a:hueOff val="9800891"/>
              <a:satOff val="-40777"/>
              <a:lumOff val="9608"/>
              <a:alphaOff val="0"/>
            </a:schemeClr>
          </a:solidFill>
          <a:prstDash val="solid"/>
          <a:miter lim="800000"/>
        </a:ln>
        <a:effectLst/>
      </dsp:spPr>
      <dsp:style>
        <a:lnRef idx="2">
          <a:scrgbClr r="0" g="0" b="0"/>
        </a:lnRef>
        <a:fillRef idx="1">
          <a:scrgbClr r="0" g="0" b="0"/>
        </a:fillRef>
        <a:effectRef idx="0">
          <a:scrgbClr r="0" g="0" b="0"/>
        </a:effectRef>
        <a:fontRef idx="minor"/>
      </dsp:style>
    </dsp:sp>
    <dsp:sp modelId="{D2E191A5-4723-4FDD-BEDE-F1F599B980B7}">
      <dsp:nvSpPr>
        <dsp:cNvPr id="0" name=""/>
        <dsp:cNvSpPr/>
      </dsp:nvSpPr>
      <dsp:spPr>
        <a:xfrm>
          <a:off x="508807" y="2814544"/>
          <a:ext cx="7123298" cy="1532206"/>
        </a:xfrm>
        <a:prstGeom prst="roundRect">
          <a:avLst/>
        </a:prstGeom>
        <a:solidFill>
          <a:schemeClr val="accent5">
            <a:lumMod val="60000"/>
            <a:lumOff val="4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69244" tIns="0" rIns="269244" bIns="0" numCol="1" spcCol="1270" anchor="ctr" anchorCtr="0">
          <a:noAutofit/>
        </a:bodyPr>
        <a:lstStyle/>
        <a:p>
          <a:pPr marL="0" lvl="0" indent="0" algn="l" defTabSz="622300">
            <a:lnSpc>
              <a:spcPct val="90000"/>
            </a:lnSpc>
            <a:spcBef>
              <a:spcPct val="0"/>
            </a:spcBef>
            <a:spcAft>
              <a:spcPct val="35000"/>
            </a:spcAft>
            <a:buNone/>
          </a:pPr>
          <a:r>
            <a:rPr lang="es-MX" sz="1400" b="1" kern="1200" dirty="0">
              <a:solidFill>
                <a:schemeClr val="tx1"/>
              </a:solidFill>
            </a:rPr>
            <a:t>Artículo 59. </a:t>
          </a:r>
          <a:r>
            <a:rPr lang="es-MX" sz="1400" kern="1200" dirty="0">
              <a:solidFill>
                <a:schemeClr val="tx1"/>
              </a:solidFill>
            </a:rPr>
            <a:t>Si de la fiscalización superior que realice el OFS se detectaran irregularidades que permitan presumir la existencia de responsabilidades a cargo de servidores públicos o particulares, el OFS procederá a:</a:t>
          </a:r>
        </a:p>
        <a:p>
          <a:pPr marL="0" lvl="0" indent="0" algn="l" defTabSz="622300">
            <a:lnSpc>
              <a:spcPct val="90000"/>
            </a:lnSpc>
            <a:spcBef>
              <a:spcPct val="0"/>
            </a:spcBef>
            <a:spcAft>
              <a:spcPct val="35000"/>
            </a:spcAft>
            <a:buNone/>
          </a:pPr>
          <a:r>
            <a:rPr lang="es-MX" sz="1400" kern="1200" dirty="0">
              <a:solidFill>
                <a:schemeClr val="tx1"/>
              </a:solidFill>
            </a:rPr>
            <a:t>(…)</a:t>
          </a:r>
        </a:p>
        <a:p>
          <a:pPr marL="0" lvl="0" indent="0" algn="l" defTabSz="622300">
            <a:lnSpc>
              <a:spcPct val="90000"/>
            </a:lnSpc>
            <a:spcBef>
              <a:spcPct val="0"/>
            </a:spcBef>
            <a:spcAft>
              <a:spcPct val="35000"/>
            </a:spcAft>
            <a:buNone/>
          </a:pPr>
          <a:r>
            <a:rPr lang="es-MX" sz="1400" kern="1200" dirty="0">
              <a:solidFill>
                <a:schemeClr val="tx1"/>
              </a:solidFill>
            </a:rPr>
            <a:t>II. </a:t>
          </a:r>
          <a:r>
            <a:rPr lang="es-MX" sz="1400" b="1" u="sng" kern="1200" dirty="0">
              <a:solidFill>
                <a:schemeClr val="tx1"/>
              </a:solidFill>
            </a:rPr>
            <a:t>Dar vista a los Órganos internos de control</a:t>
          </a:r>
          <a:r>
            <a:rPr lang="es-MX" sz="1400" kern="1200" dirty="0">
              <a:solidFill>
                <a:schemeClr val="tx1"/>
              </a:solidFill>
            </a:rPr>
            <a:t> competentes de conformidad con la Ley General de Responsabilidades Administrativas, cuando determine posibles </a:t>
          </a:r>
          <a:r>
            <a:rPr lang="es-MX" sz="1400" b="1" kern="1200" dirty="0">
              <a:solidFill>
                <a:schemeClr val="tx1"/>
              </a:solidFill>
            </a:rPr>
            <a:t>responsabilidades administrativas no graves</a:t>
          </a:r>
          <a:r>
            <a:rPr lang="es-MX" sz="1400" kern="1200" dirty="0">
              <a:solidFill>
                <a:schemeClr val="tx1"/>
              </a:solidFill>
            </a:rPr>
            <a:t>. </a:t>
          </a:r>
        </a:p>
      </dsp:txBody>
      <dsp:txXfrm>
        <a:off x="583603" y="2889340"/>
        <a:ext cx="6973706" cy="1382614"/>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676FEDA-64ED-4587-9740-D8BB6B873C93}">
      <dsp:nvSpPr>
        <dsp:cNvPr id="0" name=""/>
        <dsp:cNvSpPr/>
      </dsp:nvSpPr>
      <dsp:spPr>
        <a:xfrm>
          <a:off x="3414" y="121981"/>
          <a:ext cx="3037329" cy="3037329"/>
        </a:xfrm>
        <a:prstGeom prst="roundRect">
          <a:avLst>
            <a:gd name="adj" fmla="val 10000"/>
          </a:avLst>
        </a:prstGeom>
        <a:blipFill>
          <a:blip xmlns:r="http://schemas.openxmlformats.org/officeDocument/2006/relationships" r:embed="rId1">
            <a:extLst>
              <a:ext uri="{28A0092B-C50C-407E-A947-70E740481C1C}">
                <a14:useLocalDpi xmlns:a14="http://schemas.microsoft.com/office/drawing/2010/main" val="0"/>
              </a:ext>
            </a:extLst>
          </a:blip>
          <a:srcRect/>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0BDF2509-D94A-49BD-9535-4149B32AF909}">
      <dsp:nvSpPr>
        <dsp:cNvPr id="0" name=""/>
        <dsp:cNvSpPr/>
      </dsp:nvSpPr>
      <dsp:spPr>
        <a:xfrm>
          <a:off x="497863" y="1944379"/>
          <a:ext cx="3037329" cy="3037329"/>
        </a:xfrm>
        <a:prstGeom prst="roundRect">
          <a:avLst>
            <a:gd name="adj" fmla="val 10000"/>
          </a:avLst>
        </a:prstGeom>
        <a:solidFill>
          <a:schemeClr val="accent5">
            <a:lumMod val="60000"/>
            <a:lumOff val="4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just" defTabSz="622300">
            <a:lnSpc>
              <a:spcPct val="90000"/>
            </a:lnSpc>
            <a:spcBef>
              <a:spcPct val="0"/>
            </a:spcBef>
            <a:spcAft>
              <a:spcPct val="35000"/>
            </a:spcAft>
            <a:buNone/>
          </a:pPr>
          <a:r>
            <a:rPr lang="es-MX" sz="1400" kern="1200" dirty="0">
              <a:solidFill>
                <a:schemeClr val="tx1"/>
              </a:solidFill>
            </a:rPr>
            <a:t>Artículo 10. (…)</a:t>
          </a:r>
        </a:p>
        <a:p>
          <a:pPr marL="0" lvl="0" indent="0" algn="just" defTabSz="622300">
            <a:lnSpc>
              <a:spcPct val="90000"/>
            </a:lnSpc>
            <a:spcBef>
              <a:spcPct val="0"/>
            </a:spcBef>
            <a:spcAft>
              <a:spcPct val="35000"/>
            </a:spcAft>
            <a:buNone/>
          </a:pPr>
          <a:r>
            <a:rPr lang="es-MX" sz="1400" kern="1200" dirty="0">
              <a:solidFill>
                <a:schemeClr val="tx1"/>
              </a:solidFill>
            </a:rPr>
            <a:t>Tratándose de actos u omisiones que hayan sido calificados como </a:t>
          </a:r>
          <a:r>
            <a:rPr lang="es-MX" sz="1400" b="1" kern="1200" dirty="0">
              <a:solidFill>
                <a:schemeClr val="tx1"/>
              </a:solidFill>
            </a:rPr>
            <a:t>Faltas administrativas no graves</a:t>
          </a:r>
          <a:r>
            <a:rPr lang="es-MX" sz="1400" kern="1200" dirty="0">
              <a:solidFill>
                <a:schemeClr val="tx1"/>
              </a:solidFill>
            </a:rPr>
            <a:t>, las Secretarías y los </a:t>
          </a:r>
          <a:r>
            <a:rPr lang="es-MX" sz="1400" b="1" kern="1200" dirty="0">
              <a:solidFill>
                <a:schemeClr val="tx1"/>
              </a:solidFill>
            </a:rPr>
            <a:t>Órganos internos de control serán competentes</a:t>
          </a:r>
          <a:r>
            <a:rPr lang="es-MX" sz="1400" kern="1200" dirty="0">
              <a:solidFill>
                <a:schemeClr val="tx1"/>
              </a:solidFill>
            </a:rPr>
            <a:t> para iniciar, substanciar y resolver los procedimientos de responsabilidad administrativa en los términos previstos en esta Ley.</a:t>
          </a:r>
        </a:p>
        <a:p>
          <a:pPr marL="0" lvl="0" indent="0" algn="just" defTabSz="622300">
            <a:lnSpc>
              <a:spcPct val="90000"/>
            </a:lnSpc>
            <a:spcBef>
              <a:spcPct val="0"/>
            </a:spcBef>
            <a:spcAft>
              <a:spcPct val="35000"/>
            </a:spcAft>
            <a:buNone/>
          </a:pPr>
          <a:r>
            <a:rPr lang="es-MX" sz="1400" kern="1200" dirty="0">
              <a:solidFill>
                <a:schemeClr val="tx1"/>
              </a:solidFill>
            </a:rPr>
            <a:t>(…)</a:t>
          </a:r>
          <a:endParaRPr lang="es-ES" sz="1400" b="1" kern="1200" dirty="0">
            <a:solidFill>
              <a:schemeClr val="tx1"/>
            </a:solidFill>
          </a:endParaRPr>
        </a:p>
      </dsp:txBody>
      <dsp:txXfrm>
        <a:off x="586823" y="2033339"/>
        <a:ext cx="2859409" cy="2859409"/>
      </dsp:txXfrm>
    </dsp:sp>
    <dsp:sp modelId="{F6D824B6-A05E-401B-BF47-C93E0D881695}">
      <dsp:nvSpPr>
        <dsp:cNvPr id="0" name=""/>
        <dsp:cNvSpPr/>
      </dsp:nvSpPr>
      <dsp:spPr>
        <a:xfrm>
          <a:off x="3625801" y="1275732"/>
          <a:ext cx="585056" cy="729827"/>
        </a:xfrm>
        <a:prstGeom prst="rightArrow">
          <a:avLst>
            <a:gd name="adj1" fmla="val 60000"/>
            <a:gd name="adj2" fmla="val 50000"/>
          </a:avLst>
        </a:prstGeom>
        <a:no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1377950">
            <a:lnSpc>
              <a:spcPct val="90000"/>
            </a:lnSpc>
            <a:spcBef>
              <a:spcPct val="0"/>
            </a:spcBef>
            <a:spcAft>
              <a:spcPct val="35000"/>
            </a:spcAft>
            <a:buNone/>
          </a:pPr>
          <a:endParaRPr lang="es-ES" sz="3100" kern="1200"/>
        </a:p>
      </dsp:txBody>
      <dsp:txXfrm>
        <a:off x="3625801" y="1421697"/>
        <a:ext cx="409539" cy="437897"/>
      </dsp:txXfrm>
    </dsp:sp>
    <dsp:sp modelId="{FD39C2CA-91DC-4884-AF6E-FE0D09125400}">
      <dsp:nvSpPr>
        <dsp:cNvPr id="0" name=""/>
        <dsp:cNvSpPr/>
      </dsp:nvSpPr>
      <dsp:spPr>
        <a:xfrm>
          <a:off x="4712335" y="121981"/>
          <a:ext cx="3037329" cy="3037329"/>
        </a:xfrm>
        <a:prstGeom prst="roundRect">
          <a:avLst>
            <a:gd name="adj" fmla="val 10000"/>
          </a:avLst>
        </a:prstGeom>
        <a:blipFill rotWithShape="1">
          <a:blip xmlns:r="http://schemas.openxmlformats.org/officeDocument/2006/relationships" r:embed="rId2" cstate="hqprint">
            <a:extLst>
              <a:ext uri="{28A0092B-C50C-407E-A947-70E740481C1C}">
                <a14:useLocalDpi xmlns:a14="http://schemas.microsoft.com/office/drawing/2010/main" val="0"/>
              </a:ext>
            </a:extLst>
          </a:blip>
          <a:srcRect/>
          <a:stretch>
            <a:fillRect t="-1000" b="-1000"/>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E2C9B054-AEA6-497D-B31B-708969740E4D}">
      <dsp:nvSpPr>
        <dsp:cNvPr id="0" name=""/>
        <dsp:cNvSpPr/>
      </dsp:nvSpPr>
      <dsp:spPr>
        <a:xfrm>
          <a:off x="5206784" y="1944379"/>
          <a:ext cx="3037329" cy="3037329"/>
        </a:xfrm>
        <a:prstGeom prst="roundRect">
          <a:avLst>
            <a:gd name="adj" fmla="val 10000"/>
          </a:avLst>
        </a:prstGeom>
        <a:solidFill>
          <a:schemeClr val="accent4">
            <a:lumMod val="60000"/>
            <a:lumOff val="4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just" defTabSz="622300">
            <a:lnSpc>
              <a:spcPct val="90000"/>
            </a:lnSpc>
            <a:spcBef>
              <a:spcPct val="0"/>
            </a:spcBef>
            <a:spcAft>
              <a:spcPct val="35000"/>
            </a:spcAft>
            <a:buNone/>
          </a:pPr>
          <a:r>
            <a:rPr lang="es-MX" sz="1400" kern="1200" dirty="0">
              <a:solidFill>
                <a:schemeClr val="tx1"/>
              </a:solidFill>
            </a:rPr>
            <a:t>Artículo 11. (…)</a:t>
          </a:r>
        </a:p>
        <a:p>
          <a:pPr marL="0" lvl="0" indent="0" algn="just" defTabSz="622300">
            <a:lnSpc>
              <a:spcPct val="90000"/>
            </a:lnSpc>
            <a:spcBef>
              <a:spcPct val="0"/>
            </a:spcBef>
            <a:spcAft>
              <a:spcPct val="35000"/>
            </a:spcAft>
            <a:buNone/>
          </a:pPr>
          <a:r>
            <a:rPr lang="es-MX" sz="1400" kern="1200" dirty="0">
              <a:solidFill>
                <a:schemeClr val="tx1"/>
              </a:solidFill>
            </a:rPr>
            <a:t>En caso de que la Auditoría Superior y las </a:t>
          </a:r>
          <a:r>
            <a:rPr lang="es-MX" sz="1400" b="1" kern="1200" dirty="0">
              <a:solidFill>
                <a:schemeClr val="tx1"/>
              </a:solidFill>
            </a:rPr>
            <a:t>Entidades de fiscalización superior de las entidades federativas</a:t>
          </a:r>
          <a:r>
            <a:rPr lang="es-MX" sz="1400" kern="1200" dirty="0">
              <a:solidFill>
                <a:schemeClr val="tx1"/>
              </a:solidFill>
            </a:rPr>
            <a:t> </a:t>
          </a:r>
          <a:r>
            <a:rPr lang="es-MX" sz="1400" b="1" kern="1200" dirty="0">
              <a:solidFill>
                <a:schemeClr val="tx1"/>
              </a:solidFill>
            </a:rPr>
            <a:t>detecten posibles faltas administrativas no graves darán cuenta de ello a los Órganos internos de control,</a:t>
          </a:r>
          <a:r>
            <a:rPr lang="es-MX" sz="1400" kern="1200" dirty="0">
              <a:solidFill>
                <a:schemeClr val="tx1"/>
              </a:solidFill>
            </a:rPr>
            <a:t> según corresponda, para que continúen la investigación respectiva y promuevan las acciones que procedan.</a:t>
          </a:r>
        </a:p>
        <a:p>
          <a:pPr marL="0" lvl="0" indent="0" algn="just" defTabSz="622300">
            <a:lnSpc>
              <a:spcPct val="90000"/>
            </a:lnSpc>
            <a:spcBef>
              <a:spcPct val="0"/>
            </a:spcBef>
            <a:spcAft>
              <a:spcPct val="35000"/>
            </a:spcAft>
            <a:buNone/>
          </a:pPr>
          <a:r>
            <a:rPr lang="es-MX" sz="1400" kern="1200" dirty="0">
              <a:solidFill>
                <a:schemeClr val="tx1"/>
              </a:solidFill>
            </a:rPr>
            <a:t>(…)</a:t>
          </a:r>
          <a:endParaRPr lang="es-ES" sz="1400" b="1" kern="1200" dirty="0">
            <a:solidFill>
              <a:schemeClr val="tx1"/>
            </a:solidFill>
          </a:endParaRPr>
        </a:p>
      </dsp:txBody>
      <dsp:txXfrm>
        <a:off x="5295744" y="2033339"/>
        <a:ext cx="2859409" cy="2859409"/>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8FA906F-2F35-4904-B107-98F6F0756493}">
      <dsp:nvSpPr>
        <dsp:cNvPr id="0" name=""/>
        <dsp:cNvSpPr/>
      </dsp:nvSpPr>
      <dsp:spPr>
        <a:xfrm>
          <a:off x="593320" y="205762"/>
          <a:ext cx="4288207" cy="3933617"/>
        </a:xfrm>
        <a:prstGeom prst="round2SameRect">
          <a:avLst>
            <a:gd name="adj1" fmla="val 8000"/>
            <a:gd name="adj2" fmla="val 0"/>
          </a:avLst>
        </a:prstGeom>
        <a:solidFill>
          <a:schemeClr val="lt1">
            <a:alpha val="90000"/>
            <a:hueOff val="0"/>
            <a:satOff val="0"/>
            <a:lumOff val="0"/>
            <a:alphaOff val="0"/>
          </a:schemeClr>
        </a:solidFill>
        <a:ln w="12700" cap="flat" cmpd="sng" algn="ctr">
          <a:solidFill>
            <a:schemeClr val="accent5">
              <a:lumMod val="20000"/>
              <a:lumOff val="8000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2860" tIns="68580" rIns="22860" bIns="22860" numCol="1" spcCol="1270" anchor="t" anchorCtr="0">
          <a:noAutofit/>
        </a:bodyPr>
        <a:lstStyle/>
        <a:p>
          <a:pPr marL="171450" lvl="1" indent="-171450" algn="just" defTabSz="800100">
            <a:lnSpc>
              <a:spcPct val="90000"/>
            </a:lnSpc>
            <a:spcBef>
              <a:spcPct val="0"/>
            </a:spcBef>
            <a:spcAft>
              <a:spcPct val="15000"/>
            </a:spcAft>
            <a:buNone/>
          </a:pPr>
          <a:r>
            <a:rPr lang="es-ES" sz="1800" kern="1200" dirty="0"/>
            <a:t>Artículo 2. Para efectos de la presente Ley,</a:t>
          </a:r>
        </a:p>
        <a:p>
          <a:pPr marL="171450" lvl="1" indent="-171450" algn="just" defTabSz="800100">
            <a:lnSpc>
              <a:spcPct val="90000"/>
            </a:lnSpc>
            <a:spcBef>
              <a:spcPct val="0"/>
            </a:spcBef>
            <a:spcAft>
              <a:spcPct val="15000"/>
            </a:spcAft>
            <a:buNone/>
          </a:pPr>
          <a:r>
            <a:rPr lang="es-ES" sz="1800" kern="1200" dirty="0"/>
            <a:t>se entenderá por:</a:t>
          </a:r>
        </a:p>
        <a:p>
          <a:pPr marL="171450" lvl="1" indent="-171450" algn="just" defTabSz="800100">
            <a:lnSpc>
              <a:spcPct val="90000"/>
            </a:lnSpc>
            <a:spcBef>
              <a:spcPct val="0"/>
            </a:spcBef>
            <a:spcAft>
              <a:spcPct val="15000"/>
            </a:spcAft>
            <a:buNone/>
          </a:pPr>
          <a:r>
            <a:rPr lang="es-MX" sz="1800" kern="1200" dirty="0"/>
            <a:t>(…)</a:t>
          </a:r>
          <a:endParaRPr lang="es-ES" sz="1800" kern="1200" dirty="0"/>
        </a:p>
        <a:p>
          <a:pPr marL="171450" lvl="1" indent="-171450" algn="just" defTabSz="800100">
            <a:lnSpc>
              <a:spcPct val="90000"/>
            </a:lnSpc>
            <a:spcBef>
              <a:spcPct val="0"/>
            </a:spcBef>
            <a:spcAft>
              <a:spcPct val="15000"/>
            </a:spcAft>
            <a:buNone/>
          </a:pPr>
          <a:endParaRPr lang="es-ES" sz="1800" kern="1200" dirty="0"/>
        </a:p>
        <a:p>
          <a:pPr marL="171450" lvl="1" indent="-171450" algn="just" defTabSz="800100">
            <a:lnSpc>
              <a:spcPct val="90000"/>
            </a:lnSpc>
            <a:spcBef>
              <a:spcPct val="0"/>
            </a:spcBef>
            <a:spcAft>
              <a:spcPct val="15000"/>
            </a:spcAft>
            <a:buNone/>
          </a:pPr>
          <a:r>
            <a:rPr lang="es-ES" sz="1800" kern="1200" dirty="0"/>
            <a:t>V. </a:t>
          </a:r>
          <a:r>
            <a:rPr lang="es-ES" sz="1800" b="1" kern="1200" dirty="0"/>
            <a:t>Cédula de resultados: </a:t>
          </a:r>
          <a:r>
            <a:rPr lang="es-ES" sz="1800" kern="1200" dirty="0"/>
            <a:t>Es el documento técnico emitido por el Órgano de Fiscalización Superior, derivado de la revisión y fiscalización superior que contiene las </a:t>
          </a:r>
          <a:r>
            <a:rPr lang="es-ES" sz="1800" b="1" kern="1200" dirty="0"/>
            <a:t>observaciones y recomendaciones de las irregularidades y/o deficiencias detectadas al ente fiscalizable;</a:t>
          </a:r>
        </a:p>
        <a:p>
          <a:pPr marL="171450" lvl="1" indent="-171450" algn="just" defTabSz="800100">
            <a:lnSpc>
              <a:spcPct val="90000"/>
            </a:lnSpc>
            <a:spcBef>
              <a:spcPct val="0"/>
            </a:spcBef>
            <a:spcAft>
              <a:spcPct val="15000"/>
            </a:spcAft>
            <a:buChar char="•"/>
          </a:pPr>
          <a:endParaRPr lang="es-MX" sz="1800" kern="1200" dirty="0"/>
        </a:p>
        <a:p>
          <a:pPr marL="57150" lvl="1" indent="-57150" algn="l" defTabSz="444500">
            <a:lnSpc>
              <a:spcPct val="90000"/>
            </a:lnSpc>
            <a:spcBef>
              <a:spcPct val="0"/>
            </a:spcBef>
            <a:spcAft>
              <a:spcPct val="15000"/>
            </a:spcAft>
            <a:buChar char="•"/>
          </a:pPr>
          <a:endParaRPr lang="es-ES" sz="1000" kern="1200" dirty="0"/>
        </a:p>
      </dsp:txBody>
      <dsp:txXfrm>
        <a:off x="685489" y="297931"/>
        <a:ext cx="4103869" cy="3841448"/>
      </dsp:txXfrm>
    </dsp:sp>
    <dsp:sp modelId="{ECA24613-55B0-4D4E-8F1A-E683566F4DC2}">
      <dsp:nvSpPr>
        <dsp:cNvPr id="0" name=""/>
        <dsp:cNvSpPr/>
      </dsp:nvSpPr>
      <dsp:spPr>
        <a:xfrm>
          <a:off x="595250" y="3902561"/>
          <a:ext cx="4288207" cy="1331512"/>
        </a:xfrm>
        <a:prstGeom prst="rect">
          <a:avLst/>
        </a:prstGeom>
        <a:solidFill>
          <a:schemeClr val="accent5">
            <a:lumMod val="20000"/>
            <a:lumOff val="80000"/>
          </a:schemeClr>
        </a:solidFill>
        <a:ln w="12700" cap="flat" cmpd="sng" algn="ctr">
          <a:solidFill>
            <a:schemeClr val="accent5">
              <a:lumMod val="20000"/>
              <a:lumOff val="8000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0" rIns="19050" bIns="0" numCol="1" spcCol="1270" anchor="ctr" anchorCtr="0">
          <a:noAutofit/>
        </a:bodyPr>
        <a:lstStyle/>
        <a:p>
          <a:pPr marL="0" lvl="0" indent="0" algn="ctr" defTabSz="666750">
            <a:lnSpc>
              <a:spcPct val="90000"/>
            </a:lnSpc>
            <a:spcBef>
              <a:spcPct val="0"/>
            </a:spcBef>
            <a:spcAft>
              <a:spcPct val="35000"/>
            </a:spcAft>
            <a:buNone/>
          </a:pPr>
          <a:r>
            <a:rPr lang="es-ES" sz="1500" b="1" kern="1200" dirty="0">
              <a:solidFill>
                <a:schemeClr val="tx1"/>
              </a:solidFill>
              <a:latin typeface="+mn-lt"/>
              <a:ea typeface="Tahoma" panose="020B0604030504040204" pitchFamily="34" charset="0"/>
              <a:cs typeface="Segoe UI Semibold" panose="020B0702040204020203" pitchFamily="34" charset="0"/>
            </a:rPr>
            <a:t>Ley de Fiscalización Superior y Rendición de Cuentas del Estado de Tlaxcala y sus Municipios</a:t>
          </a:r>
          <a:endParaRPr lang="es-ES" sz="1500" b="1" kern="1200" dirty="0">
            <a:solidFill>
              <a:schemeClr val="tx1"/>
            </a:solidFill>
            <a:latin typeface="+mn-lt"/>
          </a:endParaRPr>
        </a:p>
      </dsp:txBody>
      <dsp:txXfrm>
        <a:off x="595250" y="3902561"/>
        <a:ext cx="3019864" cy="1331512"/>
      </dsp:txXfrm>
    </dsp:sp>
    <dsp:sp modelId="{43CE36AD-8819-4134-8C7C-D45A12F2BA0C}">
      <dsp:nvSpPr>
        <dsp:cNvPr id="0" name=""/>
        <dsp:cNvSpPr/>
      </dsp:nvSpPr>
      <dsp:spPr>
        <a:xfrm>
          <a:off x="3746369" y="3793398"/>
          <a:ext cx="1500872" cy="1500872"/>
        </a:xfrm>
        <a:prstGeom prst="ellipse">
          <a:avLst/>
        </a:prstGeom>
        <a:blipFill rotWithShape="1">
          <a:blip xmlns:r="http://schemas.openxmlformats.org/officeDocument/2006/relationships" r:embed="rId1">
            <a:extLst>
              <a:ext uri="{28A0092B-C50C-407E-A947-70E740481C1C}">
                <a14:useLocalDpi xmlns:a14="http://schemas.microsoft.com/office/drawing/2010/main" val="0"/>
              </a:ext>
            </a:extLst>
          </a:blip>
          <a:srcRect/>
          <a:stretch>
            <a:fillRect/>
          </a:stretch>
        </a:blipFill>
        <a:ln w="12700" cap="flat" cmpd="sng" algn="ctr">
          <a:solidFill>
            <a:schemeClr val="accent5">
              <a:tint val="40000"/>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23D589AD-49E1-4E2F-A87A-61845C1C57CA}">
      <dsp:nvSpPr>
        <dsp:cNvPr id="0" name=""/>
        <dsp:cNvSpPr/>
      </dsp:nvSpPr>
      <dsp:spPr>
        <a:xfrm>
          <a:off x="5619116" y="394546"/>
          <a:ext cx="4288207" cy="3226664"/>
        </a:xfrm>
        <a:prstGeom prst="round2SameRect">
          <a:avLst>
            <a:gd name="adj1" fmla="val 8000"/>
            <a:gd name="adj2" fmla="val 0"/>
          </a:avLst>
        </a:prstGeom>
        <a:solidFill>
          <a:schemeClr val="lt1">
            <a:alpha val="90000"/>
            <a:hueOff val="0"/>
            <a:satOff val="0"/>
            <a:lumOff val="0"/>
            <a:alphaOff val="0"/>
          </a:schemeClr>
        </a:solidFill>
        <a:ln w="12700" cap="flat" cmpd="sng" algn="ctr">
          <a:solidFill>
            <a:schemeClr val="accent6">
              <a:lumMod val="20000"/>
              <a:lumOff val="8000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7780" tIns="53340" rIns="17780" bIns="17780" numCol="1" spcCol="1270" anchor="t" anchorCtr="0">
          <a:noAutofit/>
        </a:bodyPr>
        <a:lstStyle/>
        <a:p>
          <a:pPr marL="114300" lvl="1" indent="-114300" algn="just" defTabSz="622300">
            <a:lnSpc>
              <a:spcPct val="90000"/>
            </a:lnSpc>
            <a:spcBef>
              <a:spcPct val="0"/>
            </a:spcBef>
            <a:spcAft>
              <a:spcPct val="15000"/>
            </a:spcAft>
            <a:buNone/>
          </a:pPr>
          <a:r>
            <a:rPr lang="es-MX" sz="1400" kern="1200" dirty="0"/>
            <a:t>   </a:t>
          </a:r>
          <a:r>
            <a:rPr lang="es-MX" sz="1600" kern="1200" dirty="0"/>
            <a:t>Artículo 100. </a:t>
          </a:r>
          <a:r>
            <a:rPr lang="es-MX" sz="1600" b="1" kern="1200" dirty="0"/>
            <a:t>Concluidas las diligencias de investigación</a:t>
          </a:r>
          <a:r>
            <a:rPr lang="es-MX" sz="1600" kern="1200" dirty="0"/>
            <a:t>, las autoridades investigadoras procederán al </a:t>
          </a:r>
          <a:r>
            <a:rPr lang="es-MX" sz="1600" b="1" kern="1200" dirty="0"/>
            <a:t>análisis delos hechos</a:t>
          </a:r>
          <a:r>
            <a:rPr lang="es-MX" sz="1600" kern="1200" dirty="0"/>
            <a:t>, así como de la información recabada, a efecto de </a:t>
          </a:r>
          <a:r>
            <a:rPr lang="es-MX" sz="1600" b="1" kern="1200" dirty="0"/>
            <a:t>determinar la existencia o inexistencia de actos u omisiones que la ley señale como falta administrativa</a:t>
          </a:r>
          <a:r>
            <a:rPr lang="es-MX" sz="1600" kern="1200" dirty="0"/>
            <a:t> y, en su caso, </a:t>
          </a:r>
          <a:r>
            <a:rPr lang="es-MX" sz="1600" b="1" kern="1200" dirty="0"/>
            <a:t>calificarla como grave o no grave</a:t>
          </a:r>
          <a:r>
            <a:rPr lang="es-MX" sz="1600" kern="1200" dirty="0"/>
            <a:t>. Una vez calificada la conducta en los términos del párrafo anterior, </a:t>
          </a:r>
          <a:r>
            <a:rPr lang="es-MX" sz="1600" b="1" kern="1200" dirty="0"/>
            <a:t>se incluirá la misma en el Informe de Presunta Responsabilidad Administrativa</a:t>
          </a:r>
          <a:r>
            <a:rPr lang="es-MX" sz="1600" kern="1200" dirty="0"/>
            <a:t> y este se presentará ante la autoridad substanciadora a efecto de iniciar el procedimiento de responsabilidad administrativa.</a:t>
          </a:r>
          <a:endParaRPr lang="es-ES" sz="1400" kern="1200" dirty="0"/>
        </a:p>
      </dsp:txBody>
      <dsp:txXfrm>
        <a:off x="5694721" y="470151"/>
        <a:ext cx="4136997" cy="3151059"/>
      </dsp:txXfrm>
    </dsp:sp>
    <dsp:sp modelId="{4167400E-CA40-40BE-A71C-22EE2E088D69}">
      <dsp:nvSpPr>
        <dsp:cNvPr id="0" name=""/>
        <dsp:cNvSpPr/>
      </dsp:nvSpPr>
      <dsp:spPr>
        <a:xfrm>
          <a:off x="5630952" y="3607700"/>
          <a:ext cx="4288207" cy="1376454"/>
        </a:xfrm>
        <a:prstGeom prst="rect">
          <a:avLst/>
        </a:prstGeom>
        <a:solidFill>
          <a:schemeClr val="accent6">
            <a:lumMod val="20000"/>
            <a:lumOff val="80000"/>
          </a:schemeClr>
        </a:solidFill>
        <a:ln w="12700" cap="flat" cmpd="sng" algn="ctr">
          <a:solidFill>
            <a:schemeClr val="accent6">
              <a:lumMod val="20000"/>
              <a:lumOff val="8000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0" rIns="19050" bIns="0" numCol="1" spcCol="1270" anchor="ctr" anchorCtr="0">
          <a:noAutofit/>
        </a:bodyPr>
        <a:lstStyle/>
        <a:p>
          <a:pPr marL="0" lvl="0" indent="0" algn="ctr" defTabSz="666750">
            <a:lnSpc>
              <a:spcPct val="90000"/>
            </a:lnSpc>
            <a:spcBef>
              <a:spcPct val="0"/>
            </a:spcBef>
            <a:spcAft>
              <a:spcPct val="35000"/>
            </a:spcAft>
            <a:buNone/>
          </a:pPr>
          <a:r>
            <a:rPr lang="es-ES" sz="1500" b="1" kern="1200" dirty="0">
              <a:solidFill>
                <a:schemeClr val="tx1"/>
              </a:solidFill>
            </a:rPr>
            <a:t>Ley General de Responsabilidades Administrativas</a:t>
          </a:r>
        </a:p>
      </dsp:txBody>
      <dsp:txXfrm>
        <a:off x="5630952" y="3607700"/>
        <a:ext cx="3019864" cy="1376454"/>
      </dsp:txXfrm>
    </dsp:sp>
    <dsp:sp modelId="{4307BF0A-A400-419B-9464-C10F66CB10B9}">
      <dsp:nvSpPr>
        <dsp:cNvPr id="0" name=""/>
        <dsp:cNvSpPr/>
      </dsp:nvSpPr>
      <dsp:spPr>
        <a:xfrm>
          <a:off x="8688937" y="3791132"/>
          <a:ext cx="1500872" cy="1503138"/>
        </a:xfrm>
        <a:prstGeom prst="ellipse">
          <a:avLst/>
        </a:prstGeom>
        <a:blipFill rotWithShape="1">
          <a:blip xmlns:r="http://schemas.openxmlformats.org/officeDocument/2006/relationships" r:embed="rId2" cstate="hqprint">
            <a:extLst>
              <a:ext uri="{28A0092B-C50C-407E-A947-70E740481C1C}">
                <a14:useLocalDpi xmlns:a14="http://schemas.microsoft.com/office/drawing/2010/main" val="0"/>
              </a:ext>
            </a:extLst>
          </a:blip>
          <a:srcRect/>
          <a:stretch>
            <a:fillRect/>
          </a:stretch>
        </a:blipFill>
        <a:ln w="12700" cap="flat" cmpd="sng" algn="ctr">
          <a:solidFill>
            <a:schemeClr val="accent5">
              <a:tint val="40000"/>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676FEDA-64ED-4587-9740-D8BB6B873C93}">
      <dsp:nvSpPr>
        <dsp:cNvPr id="0" name=""/>
        <dsp:cNvSpPr/>
      </dsp:nvSpPr>
      <dsp:spPr>
        <a:xfrm>
          <a:off x="1114792" y="778230"/>
          <a:ext cx="1145978" cy="1269123"/>
        </a:xfrm>
        <a:prstGeom prst="roundRect">
          <a:avLst>
            <a:gd name="adj" fmla="val 10000"/>
          </a:avLst>
        </a:prstGeom>
        <a:blipFill rotWithShape="1">
          <a:blip xmlns:r="http://schemas.openxmlformats.org/officeDocument/2006/relationships" r:embed="rId1" cstate="hqprint">
            <a:extLst>
              <a:ext uri="{28A0092B-C50C-407E-A947-70E740481C1C}">
                <a14:useLocalDpi xmlns:a14="http://schemas.microsoft.com/office/drawing/2010/main" val="0"/>
              </a:ext>
            </a:extLst>
          </a:blip>
          <a:srcRect/>
          <a:stretch>
            <a:fillRect l="-3000" r="-3000"/>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0BDF2509-D94A-49BD-9535-4149B32AF909}">
      <dsp:nvSpPr>
        <dsp:cNvPr id="0" name=""/>
        <dsp:cNvSpPr/>
      </dsp:nvSpPr>
      <dsp:spPr>
        <a:xfrm>
          <a:off x="720476" y="2007414"/>
          <a:ext cx="2211455" cy="840344"/>
        </a:xfrm>
        <a:prstGeom prst="roundRect">
          <a:avLst>
            <a:gd name="adj" fmla="val 10000"/>
          </a:avLst>
        </a:prstGeom>
        <a:solidFill>
          <a:schemeClr val="accent2">
            <a:lumMod val="60000"/>
            <a:lumOff val="4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just" defTabSz="622300">
            <a:lnSpc>
              <a:spcPct val="90000"/>
            </a:lnSpc>
            <a:spcBef>
              <a:spcPct val="0"/>
            </a:spcBef>
            <a:spcAft>
              <a:spcPct val="35000"/>
            </a:spcAft>
            <a:buNone/>
          </a:pPr>
          <a:r>
            <a:rPr lang="es-ES" sz="1400" b="0" kern="1200" dirty="0">
              <a:solidFill>
                <a:schemeClr val="tx1"/>
              </a:solidFill>
            </a:rPr>
            <a:t>Etapa de investigación: calificación de la conducta.</a:t>
          </a:r>
        </a:p>
      </dsp:txBody>
      <dsp:txXfrm>
        <a:off x="745089" y="2032027"/>
        <a:ext cx="2162229" cy="791118"/>
      </dsp:txXfrm>
    </dsp:sp>
    <dsp:sp modelId="{F6D824B6-A05E-401B-BF47-C93E0D881695}">
      <dsp:nvSpPr>
        <dsp:cNvPr id="0" name=""/>
        <dsp:cNvSpPr/>
      </dsp:nvSpPr>
      <dsp:spPr>
        <a:xfrm rot="166084">
          <a:off x="2966829" y="1073044"/>
          <a:ext cx="707297" cy="837375"/>
        </a:xfrm>
        <a:prstGeom prst="rightArrow">
          <a:avLst>
            <a:gd name="adj1" fmla="val 60000"/>
            <a:gd name="adj2" fmla="val 50000"/>
          </a:avLst>
        </a:prstGeom>
        <a:solidFill>
          <a:schemeClr val="accent5">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1600200">
            <a:lnSpc>
              <a:spcPct val="90000"/>
            </a:lnSpc>
            <a:spcBef>
              <a:spcPct val="0"/>
            </a:spcBef>
            <a:spcAft>
              <a:spcPct val="35000"/>
            </a:spcAft>
            <a:buNone/>
          </a:pPr>
          <a:endParaRPr lang="es-ES" sz="3600" kern="1200"/>
        </a:p>
      </dsp:txBody>
      <dsp:txXfrm>
        <a:off x="2966953" y="1235395"/>
        <a:ext cx="495108" cy="502425"/>
      </dsp:txXfrm>
    </dsp:sp>
    <dsp:sp modelId="{FD39C2CA-91DC-4884-AF6E-FE0D09125400}">
      <dsp:nvSpPr>
        <dsp:cNvPr id="0" name=""/>
        <dsp:cNvSpPr/>
      </dsp:nvSpPr>
      <dsp:spPr>
        <a:xfrm>
          <a:off x="4279262" y="1079797"/>
          <a:ext cx="903010" cy="960242"/>
        </a:xfrm>
        <a:prstGeom prst="roundRect">
          <a:avLst>
            <a:gd name="adj" fmla="val 10000"/>
          </a:avLst>
        </a:prstGeom>
        <a:blipFill rotWithShape="1">
          <a:blip xmlns:r="http://schemas.openxmlformats.org/officeDocument/2006/relationships" r:embed="rId2" cstate="hqprint">
            <a:extLst>
              <a:ext uri="{28A0092B-C50C-407E-A947-70E740481C1C}">
                <a14:useLocalDpi xmlns:a14="http://schemas.microsoft.com/office/drawing/2010/main" val="0"/>
              </a:ext>
            </a:extLst>
          </a:blip>
          <a:srcRect/>
          <a:stretch>
            <a:fillRect l="-4000" r="-4000"/>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E2C9B054-AEA6-497D-B31B-708969740E4D}">
      <dsp:nvSpPr>
        <dsp:cNvPr id="0" name=""/>
        <dsp:cNvSpPr/>
      </dsp:nvSpPr>
      <dsp:spPr>
        <a:xfrm>
          <a:off x="3868794" y="2007414"/>
          <a:ext cx="1956952" cy="1045870"/>
        </a:xfrm>
        <a:prstGeom prst="roundRect">
          <a:avLst>
            <a:gd name="adj" fmla="val 10000"/>
          </a:avLst>
        </a:prstGeom>
        <a:solidFill>
          <a:schemeClr val="accent4">
            <a:lumMod val="60000"/>
            <a:lumOff val="4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just" defTabSz="622300">
            <a:lnSpc>
              <a:spcPct val="90000"/>
            </a:lnSpc>
            <a:spcBef>
              <a:spcPct val="0"/>
            </a:spcBef>
            <a:spcAft>
              <a:spcPct val="35000"/>
            </a:spcAft>
            <a:buNone/>
          </a:pPr>
          <a:r>
            <a:rPr lang="es-ES" sz="1400" b="0" kern="1200" dirty="0">
              <a:solidFill>
                <a:schemeClr val="tx1"/>
              </a:solidFill>
            </a:rPr>
            <a:t>Etapa de substanciación: Emplazamiento (ACUERDO DE ADMISION DE IPRA- IPRA - E.I.A) </a:t>
          </a:r>
        </a:p>
      </dsp:txBody>
      <dsp:txXfrm>
        <a:off x="3899426" y="2038046"/>
        <a:ext cx="1895688" cy="984606"/>
      </dsp:txXfrm>
    </dsp:sp>
    <dsp:sp modelId="{CEE05521-DF28-4B10-95D2-6D585253F42D}">
      <dsp:nvSpPr>
        <dsp:cNvPr id="0" name=""/>
        <dsp:cNvSpPr/>
      </dsp:nvSpPr>
      <dsp:spPr>
        <a:xfrm rot="21535660">
          <a:off x="6039267" y="1108716"/>
          <a:ext cx="857220" cy="837375"/>
        </a:xfrm>
        <a:prstGeom prst="rightArrow">
          <a:avLst>
            <a:gd name="adj1" fmla="val 60000"/>
            <a:gd name="adj2" fmla="val 50000"/>
          </a:avLst>
        </a:prstGeom>
        <a:solidFill>
          <a:schemeClr val="accent5">
            <a:hueOff val="-6758543"/>
            <a:satOff val="-17419"/>
            <a:lumOff val="-11765"/>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1600200">
            <a:lnSpc>
              <a:spcPct val="90000"/>
            </a:lnSpc>
            <a:spcBef>
              <a:spcPct val="0"/>
            </a:spcBef>
            <a:spcAft>
              <a:spcPct val="35000"/>
            </a:spcAft>
            <a:buNone/>
          </a:pPr>
          <a:endParaRPr lang="es-ES" sz="3600" kern="1200"/>
        </a:p>
      </dsp:txBody>
      <dsp:txXfrm>
        <a:off x="6039289" y="1278542"/>
        <a:ext cx="606008" cy="502425"/>
      </dsp:txXfrm>
    </dsp:sp>
    <dsp:sp modelId="{556CA7AF-3B9C-4DC0-AB7C-94DD9D6B4107}">
      <dsp:nvSpPr>
        <dsp:cNvPr id="0" name=""/>
        <dsp:cNvSpPr/>
      </dsp:nvSpPr>
      <dsp:spPr>
        <a:xfrm>
          <a:off x="7631043" y="1023665"/>
          <a:ext cx="893391" cy="947211"/>
        </a:xfrm>
        <a:prstGeom prst="roundRect">
          <a:avLst>
            <a:gd name="adj" fmla="val 10000"/>
          </a:avLst>
        </a:prstGeom>
        <a:blipFill rotWithShape="1">
          <a:blip xmlns:r="http://schemas.openxmlformats.org/officeDocument/2006/relationships" r:embed="rId3">
            <a:extLst>
              <a:ext uri="{28A0092B-C50C-407E-A947-70E740481C1C}">
                <a14:useLocalDpi xmlns:a14="http://schemas.microsoft.com/office/drawing/2010/main" val="0"/>
              </a:ext>
            </a:extLst>
          </a:blip>
          <a:srcRect/>
          <a:stretch>
            <a:fillRect t="-2000" b="-2000"/>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6A81771C-04DE-4D16-A40A-770DAC08E0BF}">
      <dsp:nvSpPr>
        <dsp:cNvPr id="0" name=""/>
        <dsp:cNvSpPr/>
      </dsp:nvSpPr>
      <dsp:spPr>
        <a:xfrm>
          <a:off x="6867101" y="1954763"/>
          <a:ext cx="2406296" cy="1141879"/>
        </a:xfrm>
        <a:prstGeom prst="roundRect">
          <a:avLst>
            <a:gd name="adj" fmla="val 10000"/>
          </a:avLst>
        </a:prstGeom>
        <a:solidFill>
          <a:schemeClr val="accent5">
            <a:lumMod val="60000"/>
            <a:lumOff val="4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just" defTabSz="666750">
            <a:lnSpc>
              <a:spcPct val="90000"/>
            </a:lnSpc>
            <a:spcBef>
              <a:spcPct val="0"/>
            </a:spcBef>
            <a:spcAft>
              <a:spcPct val="35000"/>
            </a:spcAft>
            <a:buNone/>
          </a:pPr>
          <a:r>
            <a:rPr lang="es-ES" sz="1500" b="0" kern="1200" dirty="0">
              <a:solidFill>
                <a:schemeClr val="tx1"/>
              </a:solidFill>
            </a:rPr>
            <a:t>Solo se actualiza la interrupción de la prescripción con la notificación al presunto infractor.</a:t>
          </a:r>
        </a:p>
      </dsp:txBody>
      <dsp:txXfrm>
        <a:off x="6900545" y="1988207"/>
        <a:ext cx="2339408" cy="1074991"/>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8E92EF3-752A-493E-945E-A760DA310326}">
      <dsp:nvSpPr>
        <dsp:cNvPr id="0" name=""/>
        <dsp:cNvSpPr/>
      </dsp:nvSpPr>
      <dsp:spPr>
        <a:xfrm>
          <a:off x="1179397" y="791"/>
          <a:ext cx="3398852" cy="2039311"/>
        </a:xfrm>
        <a:prstGeom prst="rect">
          <a:avLst/>
        </a:prstGeom>
        <a:solidFill>
          <a:schemeClr val="accent5">
            <a:shade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s-MX" sz="1600" b="1" kern="1200" dirty="0"/>
            <a:t>En el inicio de la investigación no puede calificarse la conducta denunciada, sino que ello acontecerá́ al final de las diligencias, cuando se pronuncie el Informe de Presunta Responsabilidad Administrativa.</a:t>
          </a:r>
          <a:endParaRPr lang="es-MX" sz="1600" kern="1200" dirty="0"/>
        </a:p>
      </dsp:txBody>
      <dsp:txXfrm>
        <a:off x="1179397" y="791"/>
        <a:ext cx="3398852" cy="2039311"/>
      </dsp:txXfrm>
    </dsp:sp>
    <dsp:sp modelId="{D6DED616-7D6B-459D-A4E5-314C47FEE9E0}">
      <dsp:nvSpPr>
        <dsp:cNvPr id="0" name=""/>
        <dsp:cNvSpPr/>
      </dsp:nvSpPr>
      <dsp:spPr>
        <a:xfrm>
          <a:off x="4918135" y="791"/>
          <a:ext cx="3398852" cy="2039311"/>
        </a:xfrm>
        <a:prstGeom prst="rect">
          <a:avLst/>
        </a:prstGeom>
        <a:solidFill>
          <a:schemeClr val="accent5">
            <a:shade val="50000"/>
            <a:hueOff val="334258"/>
            <a:satOff val="8955"/>
            <a:lumOff val="39453"/>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s-MX" sz="1600" kern="1200" dirty="0">
              <a:solidFill>
                <a:schemeClr val="tx1"/>
              </a:solidFill>
            </a:rPr>
            <a:t>Los órganos internos de control, así como sus homólogas en las entidades federativas, tendrán a su cargo, en el ámbito de su </a:t>
          </a:r>
          <a:r>
            <a:rPr lang="es-MX" sz="1600" b="1" kern="1200" dirty="0">
              <a:solidFill>
                <a:schemeClr val="tx1"/>
              </a:solidFill>
            </a:rPr>
            <a:t>competencia, la investigación, substanciación y calificación de las faltas administrativas, </a:t>
          </a:r>
          <a:r>
            <a:rPr lang="es-MX" sz="1600" b="1" u="sng" kern="1200" dirty="0">
              <a:solidFill>
                <a:schemeClr val="tx1"/>
              </a:solidFill>
            </a:rPr>
            <a:t>sin distinguir</a:t>
          </a:r>
          <a:r>
            <a:rPr lang="es-MX" sz="1600" b="1" kern="1200" dirty="0">
              <a:solidFill>
                <a:schemeClr val="tx1"/>
              </a:solidFill>
            </a:rPr>
            <a:t> si se trata de faltas graves o no graves.</a:t>
          </a:r>
          <a:endParaRPr lang="es-MX" sz="1600" kern="1200" dirty="0">
            <a:solidFill>
              <a:schemeClr val="tx1"/>
            </a:solidFill>
          </a:endParaRPr>
        </a:p>
      </dsp:txBody>
      <dsp:txXfrm>
        <a:off x="4918135" y="791"/>
        <a:ext cx="3398852" cy="2039311"/>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6DED616-7D6B-459D-A4E5-314C47FEE9E0}">
      <dsp:nvSpPr>
        <dsp:cNvPr id="0" name=""/>
        <dsp:cNvSpPr/>
      </dsp:nvSpPr>
      <dsp:spPr>
        <a:xfrm>
          <a:off x="3048766" y="791"/>
          <a:ext cx="3398852" cy="2039311"/>
        </a:xfrm>
        <a:prstGeom prst="rect">
          <a:avLst/>
        </a:prstGeom>
        <a:solidFill>
          <a:schemeClr val="accent5">
            <a:alpha val="9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just" defTabSz="711200">
            <a:lnSpc>
              <a:spcPct val="90000"/>
            </a:lnSpc>
            <a:spcBef>
              <a:spcPct val="0"/>
            </a:spcBef>
            <a:spcAft>
              <a:spcPct val="35000"/>
            </a:spcAft>
            <a:buNone/>
          </a:pPr>
          <a:r>
            <a:rPr lang="es-ES" sz="1600" kern="1200" dirty="0">
              <a:solidFill>
                <a:schemeClr val="tx1"/>
              </a:solidFill>
            </a:rPr>
            <a:t>La facultad para investigar y substanciar el procedimiento por las </a:t>
          </a:r>
          <a:r>
            <a:rPr lang="es-ES" sz="1600" b="1" kern="1200" dirty="0">
              <a:solidFill>
                <a:schemeClr val="tx1"/>
              </a:solidFill>
            </a:rPr>
            <a:t>faltas administrativas graves</a:t>
          </a:r>
          <a:r>
            <a:rPr lang="es-ES" sz="1600" kern="1200" dirty="0">
              <a:solidFill>
                <a:schemeClr val="tx1"/>
              </a:solidFill>
            </a:rPr>
            <a:t> se encuentra referida a substanciar aquellos procedimientos administrativos que deriven de faltas graves que conoció durante el desarrollo de la actividad de fiscalización.</a:t>
          </a:r>
          <a:endParaRPr lang="es-MX" sz="1600" kern="1200" dirty="0">
            <a:solidFill>
              <a:schemeClr val="tx1"/>
            </a:solidFill>
          </a:endParaRPr>
        </a:p>
      </dsp:txBody>
      <dsp:txXfrm>
        <a:off x="3048766" y="791"/>
        <a:ext cx="3398852" cy="2039311"/>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676FEDA-64ED-4587-9740-D8BB6B873C93}">
      <dsp:nvSpPr>
        <dsp:cNvPr id="0" name=""/>
        <dsp:cNvSpPr/>
      </dsp:nvSpPr>
      <dsp:spPr>
        <a:xfrm>
          <a:off x="0" y="1065331"/>
          <a:ext cx="2113188" cy="2113188"/>
        </a:xfrm>
        <a:prstGeom prst="roundRect">
          <a:avLst>
            <a:gd name="adj" fmla="val 10000"/>
          </a:avLst>
        </a:prstGeom>
        <a:blipFill>
          <a:blip xmlns:r="http://schemas.openxmlformats.org/officeDocument/2006/relationships" r:embed="rId1">
            <a:extLst>
              <a:ext uri="{28A0092B-C50C-407E-A947-70E740481C1C}">
                <a14:useLocalDpi xmlns:a14="http://schemas.microsoft.com/office/drawing/2010/main" val="0"/>
              </a:ext>
            </a:extLst>
          </a:blip>
          <a:srcRect/>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0BDF2509-D94A-49BD-9535-4149B32AF909}">
      <dsp:nvSpPr>
        <dsp:cNvPr id="0" name=""/>
        <dsp:cNvSpPr/>
      </dsp:nvSpPr>
      <dsp:spPr>
        <a:xfrm>
          <a:off x="254740" y="2873766"/>
          <a:ext cx="2113188" cy="2371821"/>
        </a:xfrm>
        <a:prstGeom prst="roundRect">
          <a:avLst>
            <a:gd name="adj" fmla="val 10000"/>
          </a:avLst>
        </a:prstGeom>
        <a:solidFill>
          <a:schemeClr val="accent5">
            <a:lumMod val="60000"/>
            <a:lumOff val="4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just" defTabSz="533400">
            <a:lnSpc>
              <a:spcPct val="90000"/>
            </a:lnSpc>
            <a:spcBef>
              <a:spcPct val="0"/>
            </a:spcBef>
            <a:spcAft>
              <a:spcPct val="35000"/>
            </a:spcAft>
            <a:buNone/>
          </a:pPr>
          <a:r>
            <a:rPr lang="es-MX" sz="1200" b="0" kern="1200" dirty="0">
              <a:solidFill>
                <a:schemeClr val="tx1"/>
              </a:solidFill>
            </a:rPr>
            <a:t>Las disposiciones del TÍTULO CUARTO de la Ley de Responsabilidades de los Servidores Públicos del Estado de Tlaxcala se encuentran abrogadas, conforme el Decreto publicado en el Periódico Oficial del Gobierno del Estado de Tlaxcala de fecha doce de abril de dos mil dieciocho. </a:t>
          </a:r>
          <a:endParaRPr lang="es-ES" sz="1200" b="0" kern="1200" dirty="0">
            <a:solidFill>
              <a:schemeClr val="tx1"/>
            </a:solidFill>
          </a:endParaRPr>
        </a:p>
      </dsp:txBody>
      <dsp:txXfrm>
        <a:off x="316633" y="2935659"/>
        <a:ext cx="1989402" cy="2248035"/>
      </dsp:txXfrm>
    </dsp:sp>
    <dsp:sp modelId="{F6D824B6-A05E-401B-BF47-C93E0D881695}">
      <dsp:nvSpPr>
        <dsp:cNvPr id="0" name=""/>
        <dsp:cNvSpPr/>
      </dsp:nvSpPr>
      <dsp:spPr>
        <a:xfrm rot="56251">
          <a:off x="2523482" y="1895402"/>
          <a:ext cx="410376" cy="507769"/>
        </a:xfrm>
        <a:prstGeom prst="rightArrow">
          <a:avLst>
            <a:gd name="adj1" fmla="val 60000"/>
            <a:gd name="adj2" fmla="val 50000"/>
          </a:avLst>
        </a:prstGeom>
        <a:no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933450">
            <a:lnSpc>
              <a:spcPct val="90000"/>
            </a:lnSpc>
            <a:spcBef>
              <a:spcPct val="0"/>
            </a:spcBef>
            <a:spcAft>
              <a:spcPct val="35000"/>
            </a:spcAft>
            <a:buNone/>
          </a:pPr>
          <a:endParaRPr lang="es-ES" sz="2100" kern="1200"/>
        </a:p>
      </dsp:txBody>
      <dsp:txXfrm>
        <a:off x="2523490" y="1995949"/>
        <a:ext cx="287263" cy="304661"/>
      </dsp:txXfrm>
    </dsp:sp>
    <dsp:sp modelId="{FD39C2CA-91DC-4884-AF6E-FE0D09125400}">
      <dsp:nvSpPr>
        <dsp:cNvPr id="0" name=""/>
        <dsp:cNvSpPr/>
      </dsp:nvSpPr>
      <dsp:spPr>
        <a:xfrm>
          <a:off x="3285535" y="1119096"/>
          <a:ext cx="2113188" cy="2113188"/>
        </a:xfrm>
        <a:prstGeom prst="roundRect">
          <a:avLst>
            <a:gd name="adj" fmla="val 10000"/>
          </a:avLst>
        </a:prstGeom>
        <a:blipFill>
          <a:blip xmlns:r="http://schemas.openxmlformats.org/officeDocument/2006/relationships" r:embed="rId2">
            <a:extLst>
              <a:ext uri="{28A0092B-C50C-407E-A947-70E740481C1C}">
                <a14:useLocalDpi xmlns:a14="http://schemas.microsoft.com/office/drawing/2010/main" val="0"/>
              </a:ext>
            </a:extLst>
          </a:blip>
          <a:srcRect/>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E2C9B054-AEA6-497D-B31B-708969740E4D}">
      <dsp:nvSpPr>
        <dsp:cNvPr id="0" name=""/>
        <dsp:cNvSpPr/>
      </dsp:nvSpPr>
      <dsp:spPr>
        <a:xfrm>
          <a:off x="3299229" y="2863998"/>
          <a:ext cx="2559789" cy="3581051"/>
        </a:xfrm>
        <a:prstGeom prst="roundRect">
          <a:avLst>
            <a:gd name="adj" fmla="val 10000"/>
          </a:avLst>
        </a:prstGeom>
        <a:solidFill>
          <a:schemeClr val="accent4">
            <a:lumMod val="60000"/>
            <a:lumOff val="4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just" defTabSz="533400">
            <a:lnSpc>
              <a:spcPct val="90000"/>
            </a:lnSpc>
            <a:spcBef>
              <a:spcPct val="0"/>
            </a:spcBef>
            <a:spcAft>
              <a:spcPct val="35000"/>
            </a:spcAft>
            <a:buNone/>
          </a:pPr>
          <a:r>
            <a:rPr lang="es-MX" sz="1200" kern="1200" dirty="0">
              <a:solidFill>
                <a:schemeClr val="tx1"/>
              </a:solidFill>
            </a:rPr>
            <a:t>El quinto párrafo del ARTÍCULO TERCERO TRANSITORIO, del Decreto por el que se expidió la Ley General de Responsabilidades Administrativas, vigente a partir del dieciocho de julio de dos mil diecisiete, todas las menciones alusivas a la Ley Federal de Responsabilidades Administrativas se entenderán referidas a la Ley General de Responsabilidades Administrativas, lo que se traduce en el ámbito estatal a que, todas las menciones alusivas a la Ley de Responsabilidades de los Servidores Públicos para el Estado de Tlaxcala de igual forma deberán entenderse hechas a la Ley General de Responsabilidades Administrativas.</a:t>
          </a:r>
          <a:endParaRPr lang="es-ES" sz="1200" b="1" kern="1200" dirty="0">
            <a:solidFill>
              <a:schemeClr val="tx1"/>
            </a:solidFill>
          </a:endParaRPr>
        </a:p>
      </dsp:txBody>
      <dsp:txXfrm>
        <a:off x="3374203" y="2938972"/>
        <a:ext cx="2409841" cy="3431103"/>
      </dsp:txXfrm>
    </dsp:sp>
    <dsp:sp modelId="{DBF8EF93-4759-4CF6-8592-9FB207735A95}">
      <dsp:nvSpPr>
        <dsp:cNvPr id="0" name=""/>
        <dsp:cNvSpPr/>
      </dsp:nvSpPr>
      <dsp:spPr>
        <a:xfrm rot="21493371">
          <a:off x="5861855" y="1867463"/>
          <a:ext cx="463465" cy="507769"/>
        </a:xfrm>
        <a:prstGeom prst="rightArrow">
          <a:avLst>
            <a:gd name="adj1" fmla="val 60000"/>
            <a:gd name="adj2" fmla="val 50000"/>
          </a:avLst>
        </a:prstGeom>
        <a:no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933450">
            <a:lnSpc>
              <a:spcPct val="90000"/>
            </a:lnSpc>
            <a:spcBef>
              <a:spcPct val="0"/>
            </a:spcBef>
            <a:spcAft>
              <a:spcPct val="35000"/>
            </a:spcAft>
            <a:buNone/>
          </a:pPr>
          <a:endParaRPr lang="es-ES" sz="2100" kern="1200"/>
        </a:p>
      </dsp:txBody>
      <dsp:txXfrm>
        <a:off x="5861888" y="1971173"/>
        <a:ext cx="324426" cy="304661"/>
      </dsp:txXfrm>
    </dsp:sp>
    <dsp:sp modelId="{87BC049D-1E3E-499C-ABB1-3CAB6AB3E71C}">
      <dsp:nvSpPr>
        <dsp:cNvPr id="0" name=""/>
        <dsp:cNvSpPr/>
      </dsp:nvSpPr>
      <dsp:spPr>
        <a:xfrm>
          <a:off x="6722274" y="1012464"/>
          <a:ext cx="2113188" cy="2113188"/>
        </a:xfrm>
        <a:prstGeom prst="roundRect">
          <a:avLst>
            <a:gd name="adj" fmla="val 10000"/>
          </a:avLst>
        </a:prstGeom>
        <a:blipFill>
          <a:blip xmlns:r="http://schemas.openxmlformats.org/officeDocument/2006/relationships" r:embed="rId3">
            <a:extLst>
              <a:ext uri="{28A0092B-C50C-407E-A947-70E740481C1C}">
                <a14:useLocalDpi xmlns:a14="http://schemas.microsoft.com/office/drawing/2010/main" val="0"/>
              </a:ext>
            </a:extLst>
          </a:blip>
          <a:srcRect/>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D9DF613C-773C-4336-BA3C-0778C3D86215}">
      <dsp:nvSpPr>
        <dsp:cNvPr id="0" name=""/>
        <dsp:cNvSpPr/>
      </dsp:nvSpPr>
      <dsp:spPr>
        <a:xfrm>
          <a:off x="6895959" y="2740735"/>
          <a:ext cx="2113188" cy="2644824"/>
        </a:xfrm>
        <a:prstGeom prst="roundRect">
          <a:avLst>
            <a:gd name="adj" fmla="val 10000"/>
          </a:avLst>
        </a:prstGeom>
        <a:solidFill>
          <a:schemeClr val="accent5">
            <a:hueOff val="-6758543"/>
            <a:satOff val="-17419"/>
            <a:lumOff val="-11765"/>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just" defTabSz="533400">
            <a:lnSpc>
              <a:spcPct val="90000"/>
            </a:lnSpc>
            <a:spcBef>
              <a:spcPct val="0"/>
            </a:spcBef>
            <a:spcAft>
              <a:spcPct val="35000"/>
            </a:spcAft>
            <a:buNone/>
          </a:pPr>
          <a:r>
            <a:rPr lang="es-MX" sz="1200" kern="1200" dirty="0">
              <a:solidFill>
                <a:schemeClr val="tx1"/>
              </a:solidFill>
            </a:rPr>
            <a:t>La promoción de las responsabilidades en que hayan incurrido los servidores públicos por sus actos u omisiones en el Procedimiento de Entrega Recepción, deberán tramitarse ante la autoridad competente de conformidad con lo establecido en la Ley General de Responsabilidades Administrativas. </a:t>
          </a:r>
        </a:p>
        <a:p>
          <a:pPr marL="0" lvl="0" indent="0" algn="just" defTabSz="533400">
            <a:lnSpc>
              <a:spcPct val="90000"/>
            </a:lnSpc>
            <a:spcBef>
              <a:spcPct val="0"/>
            </a:spcBef>
            <a:spcAft>
              <a:spcPct val="35000"/>
            </a:spcAft>
            <a:buNone/>
          </a:pPr>
          <a:r>
            <a:rPr lang="es-MX" sz="1200" b="1" kern="1200" dirty="0">
              <a:solidFill>
                <a:schemeClr val="tx1"/>
              </a:solidFill>
            </a:rPr>
            <a:t>- FALTAS GRAVES</a:t>
          </a:r>
        </a:p>
        <a:p>
          <a:pPr marL="0" lvl="0" indent="0" algn="just" defTabSz="533400">
            <a:lnSpc>
              <a:spcPct val="90000"/>
            </a:lnSpc>
            <a:spcBef>
              <a:spcPct val="0"/>
            </a:spcBef>
            <a:spcAft>
              <a:spcPct val="35000"/>
            </a:spcAft>
            <a:buNone/>
          </a:pPr>
          <a:r>
            <a:rPr lang="es-MX" sz="1200" b="1" kern="1200" dirty="0">
              <a:solidFill>
                <a:schemeClr val="tx1"/>
              </a:solidFill>
            </a:rPr>
            <a:t>- FALTAS NO GRAVES</a:t>
          </a:r>
        </a:p>
      </dsp:txBody>
      <dsp:txXfrm>
        <a:off x="6957852" y="2802628"/>
        <a:ext cx="1989402" cy="2521038"/>
      </dsp:txXfrm>
    </dsp:sp>
  </dsp:spTree>
</dsp:drawing>
</file>

<file path=ppt/diagrams/layout1.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hProcess10">
  <dgm:title val=""/>
  <dgm:desc val=""/>
  <dgm:catLst>
    <dgm:cat type="process" pri="3000"/>
    <dgm:cat type="picture" pri="30000"/>
    <dgm:cat type="pictureconvert" pri="30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forName="composite" refType="w"/>
      <dgm:constr type="w" for="ch" ptType="sibTrans" refType="w" refFor="ch" refForName="composite" op="equ" fact="0.3333"/>
      <dgm:constr type="primFontSz" for="des" forName="txNode" op="equ" val="65"/>
      <dgm:constr type="primFontSz" for="des" forName="connTx" op="equ" val="55"/>
      <dgm:constr type="primFontSz" for="des" forName="connTx" refType="primFontSz" refFor="des" refForName="txNode" op="lte" fact="0.8"/>
    </dgm:constrLst>
    <dgm:ruleLst/>
    <dgm:forEach name="Name4" axis="ch" ptType="node">
      <dgm:layoutNode name="composite">
        <dgm:alg type="composite"/>
        <dgm:shape xmlns:r="http://schemas.openxmlformats.org/officeDocument/2006/relationships" r:blip="">
          <dgm:adjLst/>
        </dgm:shape>
        <dgm:presOf/>
        <dgm:choose name="Name5">
          <dgm:if name="Name6" func="var" arg="dir" op="equ" val="norm">
            <dgm:constrLst>
              <dgm:constr type="l" for="ch" forName="imagSh"/>
              <dgm:constr type="w" for="ch" forName="imagSh" refType="w" fact="0.86"/>
              <dgm:constr type="t" for="ch" forName="imagSh"/>
              <dgm:constr type="h" for="ch" forName="imagSh" refType="w" refFor="ch" refForName="imagSh"/>
              <dgm:constr type="l" for="ch" forName="txNode" refType="w" fact="0.14"/>
              <dgm:constr type="w" for="ch" forName="txNode" refType="w" refFor="ch" refForName="imagSh"/>
              <dgm:constr type="t" for="ch" forName="txNode" refType="h" refFor="ch" refForName="imagSh" fact="0.6"/>
              <dgm:constr type="h" for="ch" forName="txNode" refType="h" refFor="ch" refForName="imagSh"/>
            </dgm:constrLst>
          </dgm:if>
          <dgm:else name="Name7">
            <dgm:constrLst>
              <dgm:constr type="l" for="ch" forName="imagSh" refType="w" fact="0.14"/>
              <dgm:constr type="w" for="ch" forName="imagSh" refType="w" fact="0.86"/>
              <dgm:constr type="t" for="ch" forName="imagSh"/>
              <dgm:constr type="h" for="ch" forName="imagSh" refType="w" refFor="ch" refForName="imagSh"/>
              <dgm:constr type="l" for="ch" forName="txNode"/>
              <dgm:constr type="w" for="ch" forName="txNode" refType="w" refFor="ch" refForName="imagSh"/>
              <dgm:constr type="t" for="ch" forName="txNode" refType="h" refFor="ch" refForName="imagSh" fact="0.6"/>
              <dgm:constr type="h" for="ch" forName="txNode" refType="h" refFor="ch" refForName="imagSh"/>
            </dgm:constrLst>
          </dgm:else>
        </dgm:choose>
        <dgm:ruleLst/>
        <dgm:layoutNode name="imagSh" styleLbl="bgImgPlace1">
          <dgm:alg type="sp"/>
          <dgm:shape xmlns:r="http://schemas.openxmlformats.org/officeDocument/2006/relationships" type="roundRect" r:blip="" blipPhldr="1">
            <dgm:adjLst>
              <dgm:adj idx="1" val="0.1"/>
            </dgm:adjLst>
          </dgm:shape>
          <dgm:presOf/>
          <dgm:constrLst/>
          <dgm:ruleLst/>
        </dgm:layoutNode>
        <dgm:layoutNode name="txNode" styleLbl="node1">
          <dgm:varLst>
            <dgm:bulletEnabled val="1"/>
          </dgm:varLst>
          <dgm:alg type="tx"/>
          <dgm:shape xmlns:r="http://schemas.openxmlformats.org/officeDocument/2006/relationships" type="roundRect" r:blip="">
            <dgm:adjLst>
              <dgm:adj idx="1" val="0.1"/>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name="sibTransForEach" axis="followSib" ptType="sibTrans" cnt="1">
        <dgm:layoutNode name="sibTrans">
          <dgm:alg type="conn">
            <dgm:param type="begPts" val="auto"/>
            <dgm:param type="endPts" val="auto"/>
            <dgm:param type="srcNode" val="imagSh"/>
            <dgm:param type="dstNode" val="imagSh"/>
          </dgm:alg>
          <dgm:shape xmlns:r="http://schemas.openxmlformats.org/officeDocument/2006/relationships" type="conn" r:blip="">
            <dgm:adjLst/>
          </dgm:shape>
          <dgm:presOf axis="self"/>
          <dgm:constrLst>
            <dgm:constr type="h" refType="w" fact="0.62"/>
            <dgm:constr type="connDist"/>
            <dgm:constr type="begPad" refType="connDist" fact="0.35"/>
            <dgm:constr type="endPad" refType="connDist" fact="0.3"/>
          </dgm:constrLst>
          <dgm:ruleLst/>
          <dgm:layoutNode name="connTx">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bList2">
  <dgm:title val=""/>
  <dgm:desc val=""/>
  <dgm:catLst>
    <dgm:cat type="list" pri="7000"/>
    <dgm:cat type="convert" pri="16000"/>
    <dgm:cat type="picture" pri="28000"/>
    <dgm:cat type="pictureconvert" pri="28000"/>
  </dgm:catLst>
  <dgm:sampData useDef="1">
    <dgm:dataModel>
      <dgm:pt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dir/>
      <dgm:animLvl val="lvl"/>
      <dgm:resizeHandles val="exact"/>
    </dgm:varLst>
    <dgm:choose name="Name0">
      <dgm:if name="Name1" axis="self"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compNode" refType="w"/>
      <dgm:constr type="w" for="ch" ptType="sibTrans" refType="w" refFor="ch" refForName="compNode" op="equ" fact="0.08"/>
      <dgm:constr type="sp" refType="w" refFor="ch" refForName="compNode" op="equ" fact="0.16"/>
      <dgm:constr type="primFontSz" for="des" forName="parentText" op="equ" val="65"/>
      <dgm:constr type="primFontSz" for="des" forName="childRect" op="equ" val="65"/>
    </dgm:constrLst>
    <dgm:ruleLst/>
    <dgm:forEach name="nodesForEach" axis="ch" ptType="node">
      <dgm:layoutNode name="compNode">
        <dgm:alg type="composite">
          <dgm:param type="ar" val="0.943"/>
        </dgm:alg>
        <dgm:shape xmlns:r="http://schemas.openxmlformats.org/officeDocument/2006/relationships" r:blip="">
          <dgm:adjLst/>
        </dgm:shape>
        <dgm:presOf/>
        <dgm:choose name="Name3">
          <dgm:if name="Name4" axis="self" func="var" arg="dir" op="equ" val="norm">
            <dgm:constrLst>
              <dgm:constr type="w" val="1"/>
              <dgm:constr type="h" refType="w" fact="1.06"/>
              <dgm:constr type="h" for="ch" forName="childRect" refType="h" fact="0.65"/>
              <dgm:constr type="w" for="ch" forName="childRect" refType="w" fact="0.923"/>
              <dgm:constr type="l" for="ch" forName="childRect"/>
              <dgm:constr type="t" for="ch" forName="childRect"/>
              <dgm:constr type="w" for="ch" forName="parentText" refType="w" fact="0.65"/>
              <dgm:constr type="h" for="ch" forName="parentText" refType="h" refFor="ch" refForName="childRect" fact="0.43"/>
              <dgm:constr type="l" for="ch" forName="parentText"/>
              <dgm:constr type="t" for="ch" forName="parentText" refType="h" refFor="ch" refForName="childRect"/>
              <dgm:constr type="w" for="ch" forName="parentRect" refType="w" fact="0.923"/>
              <dgm:constr type="h" for="ch" forName="parentRect" refType="h" refFor="ch" refForName="parentText"/>
              <dgm:constr type="l" for="ch" forName="parentRect"/>
              <dgm:constr type="t" for="ch" forName="parentRect" refType="t" refFor="ch" refForName="parentText"/>
              <dgm:constr type="w" for="ch" forName="adorn" refType="w" refFor="ch" refForName="parentRect" fact="0.35"/>
              <dgm:constr type="h" for="ch" forName="adorn" refType="w" refFor="ch" refForName="parentRect" fact="0.35"/>
              <dgm:constr type="b" for="ch" forName="adorn" refType="h"/>
              <dgm:constr type="r" for="ch" forName="adorn" refType="w"/>
            </dgm:constrLst>
          </dgm:if>
          <dgm:else name="Name5">
            <dgm:constrLst>
              <dgm:constr type="w" val="1"/>
              <dgm:constr type="h" refType="w" fact="1.06"/>
              <dgm:constr type="h" for="ch" forName="childRect" refType="h" fact="0.65"/>
              <dgm:constr type="w" for="ch" forName="childRect" refType="w" fact="0.923"/>
              <dgm:constr type="r" for="ch" forName="childRect" refType="w"/>
              <dgm:constr type="t" for="ch" forName="childRect"/>
              <dgm:constr type="w" for="ch" forName="parentText" refType="w" fact="0.65"/>
              <dgm:constr type="h" for="ch" forName="parentText" refType="h" refFor="ch" refForName="childRect" fact="0.43"/>
              <dgm:constr type="r" for="ch" forName="parentText" refType="w"/>
              <dgm:constr type="t" for="ch" forName="parentText" refType="h" refFor="ch" refForName="childRect"/>
              <dgm:constr type="w" for="ch" forName="parentRect" refType="w" fact="0.923"/>
              <dgm:constr type="h" for="ch" forName="parentRect" refType="h" refFor="ch" refForName="parentText"/>
              <dgm:constr type="r" for="ch" forName="parentRect" refType="w"/>
              <dgm:constr type="t" for="ch" forName="parentRect" refType="t" refFor="ch" refForName="parentText"/>
              <dgm:constr type="w" for="ch" forName="adorn" refType="w" refFor="ch" refForName="parentRect" fact="0.35"/>
              <dgm:constr type="h" for="ch" forName="adorn" refType="w" refFor="ch" refForName="parentRect" fact="0.35"/>
              <dgm:constr type="b" for="ch" forName="adorn" refType="h"/>
              <dgm:constr type="l" for="ch" forName="adorn"/>
            </dgm:constrLst>
          </dgm:else>
        </dgm:choose>
        <dgm:ruleLst/>
        <dgm:layoutNode name="childRect" styleLbl="bgAcc1">
          <dgm:varLst>
            <dgm:bulletEnabled val="1"/>
          </dgm:varLst>
          <dgm:alg type="tx">
            <dgm:param type="stBulletLvl" val="1"/>
          </dgm:alg>
          <dgm:shape xmlns:r="http://schemas.openxmlformats.org/officeDocument/2006/relationships" type="round2SameRect" r:blip="">
            <dgm:adjLst>
              <dgm:adj idx="1" val="0.08"/>
            </dgm:adjLst>
          </dgm:shape>
          <dgm:presOf axis="des" ptType="node"/>
          <dgm:constrLst>
            <dgm:constr type="secFontSz" refType="primFontSz"/>
            <dgm:constr type="tMarg" refType="primFontSz" fact="0.3"/>
            <dgm:constr type="bMarg" refType="primFontSz" fact="0.1"/>
            <dgm:constr type="lMarg" refType="primFontSz" fact="0.1"/>
            <dgm:constr type="rMarg" refType="primFontSz" fact="0.1"/>
          </dgm:constrLst>
          <dgm:ruleLst>
            <dgm:rule type="primFontSz" val="5" fact="NaN" max="NaN"/>
          </dgm:ruleLst>
        </dgm:layoutNode>
        <dgm:layoutNode name="parentText">
          <dgm:varLst>
            <dgm:chMax val="0"/>
            <dgm:bulletEnabled val="1"/>
          </dgm:varLst>
          <dgm:choose name="Name6">
            <dgm:if name="Name7" func="var" arg="dir" op="equ" val="norm">
              <dgm:alg type="tx">
                <dgm:param type="parTxLTRAlign" val="l"/>
                <dgm:param type="parTxRTLAlign" val="l"/>
              </dgm:alg>
            </dgm:if>
            <dgm:else name="Name8">
              <dgm:alg type="tx">
                <dgm:param type="parTxLTRAlign" val="r"/>
                <dgm:param type="parTxRTLAlign" val="r"/>
              </dgm:alg>
            </dgm:else>
          </dgm:choose>
          <dgm:shape xmlns:r="http://schemas.openxmlformats.org/officeDocument/2006/relationships" type="rect" r:blip="" zOrderOff="1" hideGeom="1">
            <dgm:adjLst/>
          </dgm:shape>
          <dgm:presOf axis="self" ptType="node"/>
          <dgm:constrLst>
            <dgm:constr type="tMarg"/>
            <dgm:constr type="bMarg"/>
            <dgm:constr type="lMarg" refType="primFontSz" fact="0.3"/>
            <dgm:constr type="rMarg" refType="primFontSz" fact="0.1"/>
          </dgm:constrLst>
          <dgm:ruleLst>
            <dgm:rule type="primFontSz" val="5" fact="NaN" max="NaN"/>
          </dgm:ruleLst>
        </dgm:layoutNode>
        <dgm:layoutNode name="parentRect" styleLbl="alignNode1">
          <dgm:alg type="sp"/>
          <dgm:shape xmlns:r="http://schemas.openxmlformats.org/officeDocument/2006/relationships" type="rect" r:blip="">
            <dgm:adjLst/>
          </dgm:shape>
          <dgm:presOf axis="self" ptType="node"/>
          <dgm:constrLst/>
          <dgm:ruleLst/>
        </dgm:layoutNode>
        <dgm:layoutNode name="adorn" styleLbl="fgAccFollowNode1">
          <dgm:alg type="sp"/>
          <dgm:shape xmlns:r="http://schemas.openxmlformats.org/officeDocument/2006/relationships" type="ellipse" r:blip="" blipPhldr="1">
            <dgm:adjLst/>
          </dgm:shape>
          <dgm:presOf/>
          <dgm:constrLst/>
          <dgm:ruleLst/>
        </dgm:layoutNode>
      </dgm:layoutNode>
      <dgm:forEach name="sibTransForEach" axis="followSib" ptType="sibTrans" cnt="1">
        <dgm:layoutNode name="sibTrans">
          <dgm:alg type="sp"/>
          <dgm:shape xmlns:r="http://schemas.openxmlformats.org/officeDocument/2006/relationships" type="rect" r:blip="" hideGeom="1">
            <dgm:adjLst/>
          </dgm:shape>
          <dgm:presOf axis="self"/>
          <dgm:constrLst>
            <dgm:constr type="w" val="1"/>
            <dgm:constr type="h" refType="w"/>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hProcess10">
  <dgm:title val=""/>
  <dgm:desc val=""/>
  <dgm:catLst>
    <dgm:cat type="process" pri="3000"/>
    <dgm:cat type="picture" pri="30000"/>
    <dgm:cat type="pictureconvert" pri="30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forName="composite" refType="w"/>
      <dgm:constr type="w" for="ch" ptType="sibTrans" refType="w" refFor="ch" refForName="composite" op="equ" fact="0.3333"/>
      <dgm:constr type="primFontSz" for="des" forName="txNode" op="equ" val="65"/>
      <dgm:constr type="primFontSz" for="des" forName="connTx" op="equ" val="55"/>
      <dgm:constr type="primFontSz" for="des" forName="connTx" refType="primFontSz" refFor="des" refForName="txNode" op="lte" fact="0.8"/>
    </dgm:constrLst>
    <dgm:ruleLst/>
    <dgm:forEach name="Name4" axis="ch" ptType="node">
      <dgm:layoutNode name="composite">
        <dgm:alg type="composite"/>
        <dgm:shape xmlns:r="http://schemas.openxmlformats.org/officeDocument/2006/relationships" r:blip="">
          <dgm:adjLst/>
        </dgm:shape>
        <dgm:presOf/>
        <dgm:choose name="Name5">
          <dgm:if name="Name6" func="var" arg="dir" op="equ" val="norm">
            <dgm:constrLst>
              <dgm:constr type="l" for="ch" forName="imagSh"/>
              <dgm:constr type="w" for="ch" forName="imagSh" refType="w" fact="0.86"/>
              <dgm:constr type="t" for="ch" forName="imagSh"/>
              <dgm:constr type="h" for="ch" forName="imagSh" refType="w" refFor="ch" refForName="imagSh"/>
              <dgm:constr type="l" for="ch" forName="txNode" refType="w" fact="0.14"/>
              <dgm:constr type="w" for="ch" forName="txNode" refType="w" refFor="ch" refForName="imagSh"/>
              <dgm:constr type="t" for="ch" forName="txNode" refType="h" refFor="ch" refForName="imagSh" fact="0.6"/>
              <dgm:constr type="h" for="ch" forName="txNode" refType="h" refFor="ch" refForName="imagSh"/>
            </dgm:constrLst>
          </dgm:if>
          <dgm:else name="Name7">
            <dgm:constrLst>
              <dgm:constr type="l" for="ch" forName="imagSh" refType="w" fact="0.14"/>
              <dgm:constr type="w" for="ch" forName="imagSh" refType="w" fact="0.86"/>
              <dgm:constr type="t" for="ch" forName="imagSh"/>
              <dgm:constr type="h" for="ch" forName="imagSh" refType="w" refFor="ch" refForName="imagSh"/>
              <dgm:constr type="l" for="ch" forName="txNode"/>
              <dgm:constr type="w" for="ch" forName="txNode" refType="w" refFor="ch" refForName="imagSh"/>
              <dgm:constr type="t" for="ch" forName="txNode" refType="h" refFor="ch" refForName="imagSh" fact="0.6"/>
              <dgm:constr type="h" for="ch" forName="txNode" refType="h" refFor="ch" refForName="imagSh"/>
            </dgm:constrLst>
          </dgm:else>
        </dgm:choose>
        <dgm:ruleLst/>
        <dgm:layoutNode name="imagSh" styleLbl="bgImgPlace1">
          <dgm:alg type="sp"/>
          <dgm:shape xmlns:r="http://schemas.openxmlformats.org/officeDocument/2006/relationships" type="roundRect" r:blip="" blipPhldr="1">
            <dgm:adjLst>
              <dgm:adj idx="1" val="0.1"/>
            </dgm:adjLst>
          </dgm:shape>
          <dgm:presOf/>
          <dgm:constrLst/>
          <dgm:ruleLst/>
        </dgm:layoutNode>
        <dgm:layoutNode name="txNode" styleLbl="node1">
          <dgm:varLst>
            <dgm:bulletEnabled val="1"/>
          </dgm:varLst>
          <dgm:alg type="tx"/>
          <dgm:shape xmlns:r="http://schemas.openxmlformats.org/officeDocument/2006/relationships" type="roundRect" r:blip="">
            <dgm:adjLst>
              <dgm:adj idx="1" val="0.1"/>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name="sibTransForEach" axis="followSib" ptType="sibTrans" cnt="1">
        <dgm:layoutNode name="sibTrans">
          <dgm:alg type="conn">
            <dgm:param type="begPts" val="auto"/>
            <dgm:param type="endPts" val="auto"/>
            <dgm:param type="srcNode" val="imagSh"/>
            <dgm:param type="dstNode" val="imagSh"/>
          </dgm:alg>
          <dgm:shape xmlns:r="http://schemas.openxmlformats.org/officeDocument/2006/relationships" type="conn" r:blip="">
            <dgm:adjLst/>
          </dgm:shape>
          <dgm:presOf axis="self"/>
          <dgm:constrLst>
            <dgm:constr type="h" refType="w" fact="0.62"/>
            <dgm:constr type="connDist"/>
            <dgm:constr type="begPad" refType="connDist" fact="0.35"/>
            <dgm:constr type="endPad" refType="connDist" fact="0.3"/>
          </dgm:constrLst>
          <dgm:ruleLst/>
          <dgm:layoutNode name="connTx">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7.xml><?xml version="1.0" encoding="utf-8"?>
<dgm:layoutDef xmlns:dgm="http://schemas.openxmlformats.org/drawingml/2006/diagram" xmlns:a="http://schemas.openxmlformats.org/drawingml/2006/main" uniqueId="urn:microsoft.com/office/officeart/2005/8/layout/hProcess10">
  <dgm:title val=""/>
  <dgm:desc val=""/>
  <dgm:catLst>
    <dgm:cat type="process" pri="3000"/>
    <dgm:cat type="picture" pri="30000"/>
    <dgm:cat type="pictureconvert" pri="30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forName="composite" refType="w"/>
      <dgm:constr type="w" for="ch" ptType="sibTrans" refType="w" refFor="ch" refForName="composite" op="equ" fact="0.3333"/>
      <dgm:constr type="primFontSz" for="des" forName="txNode" op="equ" val="65"/>
      <dgm:constr type="primFontSz" for="des" forName="connTx" op="equ" val="55"/>
      <dgm:constr type="primFontSz" for="des" forName="connTx" refType="primFontSz" refFor="des" refForName="txNode" op="lte" fact="0.8"/>
    </dgm:constrLst>
    <dgm:ruleLst/>
    <dgm:forEach name="Name4" axis="ch" ptType="node">
      <dgm:layoutNode name="composite">
        <dgm:alg type="composite"/>
        <dgm:shape xmlns:r="http://schemas.openxmlformats.org/officeDocument/2006/relationships" r:blip="">
          <dgm:adjLst/>
        </dgm:shape>
        <dgm:presOf/>
        <dgm:choose name="Name5">
          <dgm:if name="Name6" func="var" arg="dir" op="equ" val="norm">
            <dgm:constrLst>
              <dgm:constr type="l" for="ch" forName="imagSh"/>
              <dgm:constr type="w" for="ch" forName="imagSh" refType="w" fact="0.86"/>
              <dgm:constr type="t" for="ch" forName="imagSh"/>
              <dgm:constr type="h" for="ch" forName="imagSh" refType="w" refFor="ch" refForName="imagSh"/>
              <dgm:constr type="l" for="ch" forName="txNode" refType="w" fact="0.14"/>
              <dgm:constr type="w" for="ch" forName="txNode" refType="w" refFor="ch" refForName="imagSh"/>
              <dgm:constr type="t" for="ch" forName="txNode" refType="h" refFor="ch" refForName="imagSh" fact="0.6"/>
              <dgm:constr type="h" for="ch" forName="txNode" refType="h" refFor="ch" refForName="imagSh"/>
            </dgm:constrLst>
          </dgm:if>
          <dgm:else name="Name7">
            <dgm:constrLst>
              <dgm:constr type="l" for="ch" forName="imagSh" refType="w" fact="0.14"/>
              <dgm:constr type="w" for="ch" forName="imagSh" refType="w" fact="0.86"/>
              <dgm:constr type="t" for="ch" forName="imagSh"/>
              <dgm:constr type="h" for="ch" forName="imagSh" refType="w" refFor="ch" refForName="imagSh"/>
              <dgm:constr type="l" for="ch" forName="txNode"/>
              <dgm:constr type="w" for="ch" forName="txNode" refType="w" refFor="ch" refForName="imagSh"/>
              <dgm:constr type="t" for="ch" forName="txNode" refType="h" refFor="ch" refForName="imagSh" fact="0.6"/>
              <dgm:constr type="h" for="ch" forName="txNode" refType="h" refFor="ch" refForName="imagSh"/>
            </dgm:constrLst>
          </dgm:else>
        </dgm:choose>
        <dgm:ruleLst/>
        <dgm:layoutNode name="imagSh" styleLbl="bgImgPlace1">
          <dgm:alg type="sp"/>
          <dgm:shape xmlns:r="http://schemas.openxmlformats.org/officeDocument/2006/relationships" type="roundRect" r:blip="" blipPhldr="1">
            <dgm:adjLst>
              <dgm:adj idx="1" val="0.1"/>
            </dgm:adjLst>
          </dgm:shape>
          <dgm:presOf/>
          <dgm:constrLst/>
          <dgm:ruleLst/>
        </dgm:layoutNode>
        <dgm:layoutNode name="txNode" styleLbl="node1">
          <dgm:varLst>
            <dgm:bulletEnabled val="1"/>
          </dgm:varLst>
          <dgm:alg type="tx"/>
          <dgm:shape xmlns:r="http://schemas.openxmlformats.org/officeDocument/2006/relationships" type="roundRect" r:blip="">
            <dgm:adjLst>
              <dgm:adj idx="1" val="0.1"/>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name="sibTransForEach" axis="followSib" ptType="sibTrans" cnt="1">
        <dgm:layoutNode name="sibTrans">
          <dgm:alg type="conn">
            <dgm:param type="begPts" val="auto"/>
            <dgm:param type="endPts" val="auto"/>
            <dgm:param type="srcNode" val="imagSh"/>
            <dgm:param type="dstNode" val="imagSh"/>
          </dgm:alg>
          <dgm:shape xmlns:r="http://schemas.openxmlformats.org/officeDocument/2006/relationships" type="conn" r:blip="">
            <dgm:adjLst/>
          </dgm:shape>
          <dgm:presOf axis="self"/>
          <dgm:constrLst>
            <dgm:constr type="h" refType="w" fact="0.62"/>
            <dgm:constr type="connDist"/>
            <dgm:constr type="begPad" refType="connDist" fact="0.35"/>
            <dgm:constr type="endPad" refType="connDist" fact="0.3"/>
          </dgm:constrLst>
          <dgm:ruleLst/>
          <dgm:layoutNode name="connTx">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p:cNvSpPr>
            <a:spLocks noGrp="1"/>
          </p:cNvSpPr>
          <p:nvPr>
            <p:ph type="hdr" sz="quarter"/>
          </p:nvPr>
        </p:nvSpPr>
        <p:spPr>
          <a:xfrm>
            <a:off x="0" y="0"/>
            <a:ext cx="2945659" cy="498215"/>
          </a:xfrm>
          <a:prstGeom prst="rect">
            <a:avLst/>
          </a:prstGeom>
        </p:spPr>
        <p:txBody>
          <a:bodyPr vert="horz" lIns="91440" tIns="45720" rIns="91440" bIns="45720" rtlCol="0"/>
          <a:lstStyle>
            <a:lvl1pPr algn="l">
              <a:defRPr sz="1200"/>
            </a:lvl1pPr>
          </a:lstStyle>
          <a:p>
            <a:endParaRPr lang="es-MX"/>
          </a:p>
        </p:txBody>
      </p:sp>
      <p:sp>
        <p:nvSpPr>
          <p:cNvPr id="3" name="Marcador de fecha 2"/>
          <p:cNvSpPr>
            <a:spLocks noGrp="1"/>
          </p:cNvSpPr>
          <p:nvPr>
            <p:ph type="dt" idx="1"/>
          </p:nvPr>
        </p:nvSpPr>
        <p:spPr>
          <a:xfrm>
            <a:off x="3850443" y="0"/>
            <a:ext cx="2945659" cy="498215"/>
          </a:xfrm>
          <a:prstGeom prst="rect">
            <a:avLst/>
          </a:prstGeom>
        </p:spPr>
        <p:txBody>
          <a:bodyPr vert="horz" lIns="91440" tIns="45720" rIns="91440" bIns="45720" rtlCol="0"/>
          <a:lstStyle>
            <a:lvl1pPr algn="r">
              <a:defRPr sz="1200"/>
            </a:lvl1pPr>
          </a:lstStyle>
          <a:p>
            <a:fld id="{9623FF39-CE7A-4C91-B485-584E83AEB9DA}" type="datetimeFigureOut">
              <a:rPr lang="es-MX" smtClean="0"/>
              <a:t>05/11/2025</a:t>
            </a:fld>
            <a:endParaRPr lang="es-MX"/>
          </a:p>
        </p:txBody>
      </p:sp>
      <p:sp>
        <p:nvSpPr>
          <p:cNvPr id="4" name="Marcador de imagen de diapositiva 3"/>
          <p:cNvSpPr>
            <a:spLocks noGrp="1" noRot="1" noChangeAspect="1"/>
          </p:cNvSpPr>
          <p:nvPr>
            <p:ph type="sldImg" idx="2"/>
          </p:nvPr>
        </p:nvSpPr>
        <p:spPr>
          <a:xfrm>
            <a:off x="420688" y="1241425"/>
            <a:ext cx="5956300" cy="3351213"/>
          </a:xfrm>
          <a:prstGeom prst="rect">
            <a:avLst/>
          </a:prstGeom>
          <a:noFill/>
          <a:ln w="12700">
            <a:solidFill>
              <a:prstClr val="black"/>
            </a:solidFill>
          </a:ln>
        </p:spPr>
        <p:txBody>
          <a:bodyPr vert="horz" lIns="91440" tIns="45720" rIns="91440" bIns="45720" rtlCol="0" anchor="ctr"/>
          <a:lstStyle/>
          <a:p>
            <a:endParaRPr lang="es-MX"/>
          </a:p>
        </p:txBody>
      </p:sp>
      <p:sp>
        <p:nvSpPr>
          <p:cNvPr id="5" name="Marcador de notas 4"/>
          <p:cNvSpPr>
            <a:spLocks noGrp="1"/>
          </p:cNvSpPr>
          <p:nvPr>
            <p:ph type="body" sz="quarter" idx="3"/>
          </p:nvPr>
        </p:nvSpPr>
        <p:spPr>
          <a:xfrm>
            <a:off x="679768" y="4778722"/>
            <a:ext cx="5438140" cy="3909864"/>
          </a:xfrm>
          <a:prstGeom prst="rect">
            <a:avLst/>
          </a:prstGeom>
        </p:spPr>
        <p:txBody>
          <a:bodyPr vert="horz" lIns="91440" tIns="45720" rIns="91440" bIns="45720" rtlCol="0"/>
          <a:lstStyle/>
          <a:p>
            <a:pPr lvl="0"/>
            <a:r>
              <a:rPr lang="es-ES"/>
              <a:t>Editar el estilo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6" name="Marcador de pie de página 5"/>
          <p:cNvSpPr>
            <a:spLocks noGrp="1"/>
          </p:cNvSpPr>
          <p:nvPr>
            <p:ph type="ftr" sz="quarter" idx="4"/>
          </p:nvPr>
        </p:nvSpPr>
        <p:spPr>
          <a:xfrm>
            <a:off x="0" y="9431600"/>
            <a:ext cx="2945659" cy="498214"/>
          </a:xfrm>
          <a:prstGeom prst="rect">
            <a:avLst/>
          </a:prstGeom>
        </p:spPr>
        <p:txBody>
          <a:bodyPr vert="horz" lIns="91440" tIns="45720" rIns="91440" bIns="45720" rtlCol="0" anchor="b"/>
          <a:lstStyle>
            <a:lvl1pPr algn="l">
              <a:defRPr sz="1200"/>
            </a:lvl1pPr>
          </a:lstStyle>
          <a:p>
            <a:endParaRPr lang="es-MX"/>
          </a:p>
        </p:txBody>
      </p:sp>
      <p:sp>
        <p:nvSpPr>
          <p:cNvPr id="7" name="Marcador de número de diapositiva 6"/>
          <p:cNvSpPr>
            <a:spLocks noGrp="1"/>
          </p:cNvSpPr>
          <p:nvPr>
            <p:ph type="sldNum" sz="quarter" idx="5"/>
          </p:nvPr>
        </p:nvSpPr>
        <p:spPr>
          <a:xfrm>
            <a:off x="3850443" y="9431600"/>
            <a:ext cx="2945659" cy="498214"/>
          </a:xfrm>
          <a:prstGeom prst="rect">
            <a:avLst/>
          </a:prstGeom>
        </p:spPr>
        <p:txBody>
          <a:bodyPr vert="horz" lIns="91440" tIns="45720" rIns="91440" bIns="45720" rtlCol="0" anchor="b"/>
          <a:lstStyle>
            <a:lvl1pPr algn="r">
              <a:defRPr sz="1200"/>
            </a:lvl1pPr>
          </a:lstStyle>
          <a:p>
            <a:fld id="{F3A900D6-1ABF-4A2D-A4B1-565E9B561D54}" type="slidenum">
              <a:rPr lang="es-MX" smtClean="0"/>
              <a:t>‹Nº›</a:t>
            </a:fld>
            <a:endParaRPr lang="es-MX"/>
          </a:p>
        </p:txBody>
      </p:sp>
    </p:spTree>
    <p:extLst>
      <p:ext uri="{BB962C8B-B14F-4D97-AF65-F5344CB8AC3E}">
        <p14:creationId xmlns:p14="http://schemas.microsoft.com/office/powerpoint/2010/main" val="148194116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5620677C-D024-BBE8-405F-29737EB483FA}"/>
              </a:ext>
            </a:extLst>
          </p:cNvPr>
          <p:cNvSpPr>
            <a:spLocks noGrp="1"/>
          </p:cNvSpPr>
          <p:nvPr>
            <p:ph type="ctrTitle"/>
          </p:nvPr>
        </p:nvSpPr>
        <p:spPr>
          <a:xfrm>
            <a:off x="1524000" y="1122363"/>
            <a:ext cx="9144000" cy="2387600"/>
          </a:xfrm>
        </p:spPr>
        <p:txBody>
          <a:bodyPr anchor="b"/>
          <a:lstStyle>
            <a:lvl1pPr algn="ctr">
              <a:defRPr sz="6000"/>
            </a:lvl1pPr>
          </a:lstStyle>
          <a:p>
            <a:r>
              <a:rPr lang="es-ES"/>
              <a:t>Haga clic para modificar el estilo de título del patrón</a:t>
            </a:r>
            <a:endParaRPr lang="es-MX"/>
          </a:p>
        </p:txBody>
      </p:sp>
      <p:sp>
        <p:nvSpPr>
          <p:cNvPr id="3" name="Subtítulo 2">
            <a:extLst>
              <a:ext uri="{FF2B5EF4-FFF2-40B4-BE49-F238E27FC236}">
                <a16:creationId xmlns:a16="http://schemas.microsoft.com/office/drawing/2014/main" id="{F8747376-4136-D0FA-8AB9-471C2242E5BB}"/>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a:t>Haga clic para modificar el estilo de subtítulo del patrón</a:t>
            </a:r>
            <a:endParaRPr lang="es-MX"/>
          </a:p>
        </p:txBody>
      </p:sp>
      <p:sp>
        <p:nvSpPr>
          <p:cNvPr id="4" name="Marcador de fecha 3">
            <a:extLst>
              <a:ext uri="{FF2B5EF4-FFF2-40B4-BE49-F238E27FC236}">
                <a16:creationId xmlns:a16="http://schemas.microsoft.com/office/drawing/2014/main" id="{1F81BA31-891F-39FE-2823-DE5C99F6EF74}"/>
              </a:ext>
            </a:extLst>
          </p:cNvPr>
          <p:cNvSpPr>
            <a:spLocks noGrp="1"/>
          </p:cNvSpPr>
          <p:nvPr>
            <p:ph type="dt" sz="half" idx="10"/>
          </p:nvPr>
        </p:nvSpPr>
        <p:spPr/>
        <p:txBody>
          <a:bodyPr/>
          <a:lstStyle/>
          <a:p>
            <a:fld id="{EC8DB48B-6C78-4955-BE98-3465E96BB880}" type="datetimeFigureOut">
              <a:rPr lang="es-MX" smtClean="0"/>
              <a:t>05/11/2025</a:t>
            </a:fld>
            <a:endParaRPr lang="es-MX"/>
          </a:p>
        </p:txBody>
      </p:sp>
      <p:sp>
        <p:nvSpPr>
          <p:cNvPr id="5" name="Marcador de pie de página 4">
            <a:extLst>
              <a:ext uri="{FF2B5EF4-FFF2-40B4-BE49-F238E27FC236}">
                <a16:creationId xmlns:a16="http://schemas.microsoft.com/office/drawing/2014/main" id="{3EAA39EE-7485-13CA-43FD-D969EF152917}"/>
              </a:ext>
            </a:extLst>
          </p:cNvPr>
          <p:cNvSpPr>
            <a:spLocks noGrp="1"/>
          </p:cNvSpPr>
          <p:nvPr>
            <p:ph type="ftr" sz="quarter" idx="11"/>
          </p:nvPr>
        </p:nvSpPr>
        <p:spPr/>
        <p:txBody>
          <a:bodyPr/>
          <a:lstStyle/>
          <a:p>
            <a:endParaRPr lang="es-MX"/>
          </a:p>
        </p:txBody>
      </p:sp>
      <p:sp>
        <p:nvSpPr>
          <p:cNvPr id="6" name="Marcador de número de diapositiva 5">
            <a:extLst>
              <a:ext uri="{FF2B5EF4-FFF2-40B4-BE49-F238E27FC236}">
                <a16:creationId xmlns:a16="http://schemas.microsoft.com/office/drawing/2014/main" id="{B3B4D91F-EADD-7946-B287-96D6EF339E04}"/>
              </a:ext>
            </a:extLst>
          </p:cNvPr>
          <p:cNvSpPr>
            <a:spLocks noGrp="1"/>
          </p:cNvSpPr>
          <p:nvPr>
            <p:ph type="sldNum" sz="quarter" idx="12"/>
          </p:nvPr>
        </p:nvSpPr>
        <p:spPr/>
        <p:txBody>
          <a:bodyPr/>
          <a:lstStyle/>
          <a:p>
            <a:fld id="{7F7D06DF-38F5-4C70-A2DC-800E2DFD8268}" type="slidenum">
              <a:rPr lang="es-MX" smtClean="0"/>
              <a:t>‹Nº›</a:t>
            </a:fld>
            <a:endParaRPr lang="es-MX"/>
          </a:p>
        </p:txBody>
      </p:sp>
    </p:spTree>
    <p:extLst>
      <p:ext uri="{BB962C8B-B14F-4D97-AF65-F5344CB8AC3E}">
        <p14:creationId xmlns:p14="http://schemas.microsoft.com/office/powerpoint/2010/main" val="1084956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49ED6596-27DD-F401-7FF6-730417386B48}"/>
              </a:ext>
            </a:extLst>
          </p:cNvPr>
          <p:cNvSpPr>
            <a:spLocks noGrp="1"/>
          </p:cNvSpPr>
          <p:nvPr>
            <p:ph type="title"/>
          </p:nvPr>
        </p:nvSpPr>
        <p:spPr/>
        <p:txBody>
          <a:bodyPr/>
          <a:lstStyle/>
          <a:p>
            <a:r>
              <a:rPr lang="es-ES"/>
              <a:t>Haga clic para modificar el estilo de título del patrón</a:t>
            </a:r>
            <a:endParaRPr lang="es-MX"/>
          </a:p>
        </p:txBody>
      </p:sp>
      <p:sp>
        <p:nvSpPr>
          <p:cNvPr id="3" name="Marcador de texto vertical 2">
            <a:extLst>
              <a:ext uri="{FF2B5EF4-FFF2-40B4-BE49-F238E27FC236}">
                <a16:creationId xmlns:a16="http://schemas.microsoft.com/office/drawing/2014/main" id="{5CB9495B-BD95-4857-F55D-12DBE46ECBFB}"/>
              </a:ext>
            </a:extLst>
          </p:cNvPr>
          <p:cNvSpPr>
            <a:spLocks noGrp="1"/>
          </p:cNvSpPr>
          <p:nvPr>
            <p:ph type="body" orient="vert" idx="1"/>
          </p:nvPr>
        </p:nvSpPr>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4" name="Marcador de fecha 3">
            <a:extLst>
              <a:ext uri="{FF2B5EF4-FFF2-40B4-BE49-F238E27FC236}">
                <a16:creationId xmlns:a16="http://schemas.microsoft.com/office/drawing/2014/main" id="{B8DE00FC-D48F-21EC-52D0-2B85320DBC6E}"/>
              </a:ext>
            </a:extLst>
          </p:cNvPr>
          <p:cNvSpPr>
            <a:spLocks noGrp="1"/>
          </p:cNvSpPr>
          <p:nvPr>
            <p:ph type="dt" sz="half" idx="10"/>
          </p:nvPr>
        </p:nvSpPr>
        <p:spPr/>
        <p:txBody>
          <a:bodyPr/>
          <a:lstStyle/>
          <a:p>
            <a:fld id="{EC8DB48B-6C78-4955-BE98-3465E96BB880}" type="datetimeFigureOut">
              <a:rPr lang="es-MX" smtClean="0"/>
              <a:t>05/11/2025</a:t>
            </a:fld>
            <a:endParaRPr lang="es-MX"/>
          </a:p>
        </p:txBody>
      </p:sp>
      <p:sp>
        <p:nvSpPr>
          <p:cNvPr id="5" name="Marcador de pie de página 4">
            <a:extLst>
              <a:ext uri="{FF2B5EF4-FFF2-40B4-BE49-F238E27FC236}">
                <a16:creationId xmlns:a16="http://schemas.microsoft.com/office/drawing/2014/main" id="{E3E57D49-1A1C-2D95-21F3-CCEADBAB9471}"/>
              </a:ext>
            </a:extLst>
          </p:cNvPr>
          <p:cNvSpPr>
            <a:spLocks noGrp="1"/>
          </p:cNvSpPr>
          <p:nvPr>
            <p:ph type="ftr" sz="quarter" idx="11"/>
          </p:nvPr>
        </p:nvSpPr>
        <p:spPr/>
        <p:txBody>
          <a:bodyPr/>
          <a:lstStyle/>
          <a:p>
            <a:endParaRPr lang="es-MX"/>
          </a:p>
        </p:txBody>
      </p:sp>
      <p:sp>
        <p:nvSpPr>
          <p:cNvPr id="6" name="Marcador de número de diapositiva 5">
            <a:extLst>
              <a:ext uri="{FF2B5EF4-FFF2-40B4-BE49-F238E27FC236}">
                <a16:creationId xmlns:a16="http://schemas.microsoft.com/office/drawing/2014/main" id="{8D330AA8-3E21-D4D4-EE83-432EB89B0691}"/>
              </a:ext>
            </a:extLst>
          </p:cNvPr>
          <p:cNvSpPr>
            <a:spLocks noGrp="1"/>
          </p:cNvSpPr>
          <p:nvPr>
            <p:ph type="sldNum" sz="quarter" idx="12"/>
          </p:nvPr>
        </p:nvSpPr>
        <p:spPr/>
        <p:txBody>
          <a:bodyPr/>
          <a:lstStyle/>
          <a:p>
            <a:fld id="{7F7D06DF-38F5-4C70-A2DC-800E2DFD8268}" type="slidenum">
              <a:rPr lang="es-MX" smtClean="0"/>
              <a:t>‹Nº›</a:t>
            </a:fld>
            <a:endParaRPr lang="es-MX"/>
          </a:p>
        </p:txBody>
      </p:sp>
    </p:spTree>
    <p:extLst>
      <p:ext uri="{BB962C8B-B14F-4D97-AF65-F5344CB8AC3E}">
        <p14:creationId xmlns:p14="http://schemas.microsoft.com/office/powerpoint/2010/main" val="328722373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a:extLst>
              <a:ext uri="{FF2B5EF4-FFF2-40B4-BE49-F238E27FC236}">
                <a16:creationId xmlns:a16="http://schemas.microsoft.com/office/drawing/2014/main" id="{6DC2378D-8E59-5E8B-C220-F0341461817E}"/>
              </a:ext>
            </a:extLst>
          </p:cNvPr>
          <p:cNvSpPr>
            <a:spLocks noGrp="1"/>
          </p:cNvSpPr>
          <p:nvPr>
            <p:ph type="title" orient="vert"/>
          </p:nvPr>
        </p:nvSpPr>
        <p:spPr>
          <a:xfrm>
            <a:off x="8724900" y="365125"/>
            <a:ext cx="2628900" cy="5811838"/>
          </a:xfrm>
        </p:spPr>
        <p:txBody>
          <a:bodyPr vert="eaVert"/>
          <a:lstStyle/>
          <a:p>
            <a:r>
              <a:rPr lang="es-ES"/>
              <a:t>Haga clic para modificar el estilo de título del patrón</a:t>
            </a:r>
            <a:endParaRPr lang="es-MX"/>
          </a:p>
        </p:txBody>
      </p:sp>
      <p:sp>
        <p:nvSpPr>
          <p:cNvPr id="3" name="Marcador de texto vertical 2">
            <a:extLst>
              <a:ext uri="{FF2B5EF4-FFF2-40B4-BE49-F238E27FC236}">
                <a16:creationId xmlns:a16="http://schemas.microsoft.com/office/drawing/2014/main" id="{6F79CF1B-9551-299C-B016-0D42658C7741}"/>
              </a:ext>
            </a:extLst>
          </p:cNvPr>
          <p:cNvSpPr>
            <a:spLocks noGrp="1"/>
          </p:cNvSpPr>
          <p:nvPr>
            <p:ph type="body" orient="vert" idx="1"/>
          </p:nvPr>
        </p:nvSpPr>
        <p:spPr>
          <a:xfrm>
            <a:off x="838200" y="365125"/>
            <a:ext cx="7734300" cy="5811838"/>
          </a:xfrm>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4" name="Marcador de fecha 3">
            <a:extLst>
              <a:ext uri="{FF2B5EF4-FFF2-40B4-BE49-F238E27FC236}">
                <a16:creationId xmlns:a16="http://schemas.microsoft.com/office/drawing/2014/main" id="{91462E82-477D-E452-2DBF-AC01F676668C}"/>
              </a:ext>
            </a:extLst>
          </p:cNvPr>
          <p:cNvSpPr>
            <a:spLocks noGrp="1"/>
          </p:cNvSpPr>
          <p:nvPr>
            <p:ph type="dt" sz="half" idx="10"/>
          </p:nvPr>
        </p:nvSpPr>
        <p:spPr/>
        <p:txBody>
          <a:bodyPr/>
          <a:lstStyle/>
          <a:p>
            <a:fld id="{EC8DB48B-6C78-4955-BE98-3465E96BB880}" type="datetimeFigureOut">
              <a:rPr lang="es-MX" smtClean="0"/>
              <a:t>05/11/2025</a:t>
            </a:fld>
            <a:endParaRPr lang="es-MX"/>
          </a:p>
        </p:txBody>
      </p:sp>
      <p:sp>
        <p:nvSpPr>
          <p:cNvPr id="5" name="Marcador de pie de página 4">
            <a:extLst>
              <a:ext uri="{FF2B5EF4-FFF2-40B4-BE49-F238E27FC236}">
                <a16:creationId xmlns:a16="http://schemas.microsoft.com/office/drawing/2014/main" id="{C91B4656-81F0-11C0-6579-8690981B76A3}"/>
              </a:ext>
            </a:extLst>
          </p:cNvPr>
          <p:cNvSpPr>
            <a:spLocks noGrp="1"/>
          </p:cNvSpPr>
          <p:nvPr>
            <p:ph type="ftr" sz="quarter" idx="11"/>
          </p:nvPr>
        </p:nvSpPr>
        <p:spPr/>
        <p:txBody>
          <a:bodyPr/>
          <a:lstStyle/>
          <a:p>
            <a:endParaRPr lang="es-MX"/>
          </a:p>
        </p:txBody>
      </p:sp>
      <p:sp>
        <p:nvSpPr>
          <p:cNvPr id="6" name="Marcador de número de diapositiva 5">
            <a:extLst>
              <a:ext uri="{FF2B5EF4-FFF2-40B4-BE49-F238E27FC236}">
                <a16:creationId xmlns:a16="http://schemas.microsoft.com/office/drawing/2014/main" id="{43B935B3-BED4-6473-6A0D-9D71B93D9464}"/>
              </a:ext>
            </a:extLst>
          </p:cNvPr>
          <p:cNvSpPr>
            <a:spLocks noGrp="1"/>
          </p:cNvSpPr>
          <p:nvPr>
            <p:ph type="sldNum" sz="quarter" idx="12"/>
          </p:nvPr>
        </p:nvSpPr>
        <p:spPr/>
        <p:txBody>
          <a:bodyPr/>
          <a:lstStyle/>
          <a:p>
            <a:fld id="{7F7D06DF-38F5-4C70-A2DC-800E2DFD8268}" type="slidenum">
              <a:rPr lang="es-MX" smtClean="0"/>
              <a:t>‹Nº›</a:t>
            </a:fld>
            <a:endParaRPr lang="es-MX"/>
          </a:p>
        </p:txBody>
      </p:sp>
    </p:spTree>
    <p:extLst>
      <p:ext uri="{BB962C8B-B14F-4D97-AF65-F5344CB8AC3E}">
        <p14:creationId xmlns:p14="http://schemas.microsoft.com/office/powerpoint/2010/main" val="152278277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2C2B1758-BCAB-7382-C0DB-5D60FDC05FD8}"/>
              </a:ext>
            </a:extLst>
          </p:cNvPr>
          <p:cNvSpPr>
            <a:spLocks noGrp="1"/>
          </p:cNvSpPr>
          <p:nvPr>
            <p:ph type="title"/>
          </p:nvPr>
        </p:nvSpPr>
        <p:spPr/>
        <p:txBody>
          <a:bodyPr/>
          <a:lstStyle/>
          <a:p>
            <a:r>
              <a:rPr lang="es-ES"/>
              <a:t>Haga clic para modificar el estilo de título del patrón</a:t>
            </a:r>
            <a:endParaRPr lang="es-MX"/>
          </a:p>
        </p:txBody>
      </p:sp>
      <p:sp>
        <p:nvSpPr>
          <p:cNvPr id="3" name="Marcador de contenido 2">
            <a:extLst>
              <a:ext uri="{FF2B5EF4-FFF2-40B4-BE49-F238E27FC236}">
                <a16:creationId xmlns:a16="http://schemas.microsoft.com/office/drawing/2014/main" id="{C853C939-71CE-FA50-22E7-5589E2D148B1}"/>
              </a:ext>
            </a:extLst>
          </p:cNvPr>
          <p:cNvSpPr>
            <a:spLocks noGrp="1"/>
          </p:cNvSpPr>
          <p:nvPr>
            <p:ph idx="1"/>
          </p:nvPr>
        </p:nvSpPr>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4" name="Marcador de fecha 3">
            <a:extLst>
              <a:ext uri="{FF2B5EF4-FFF2-40B4-BE49-F238E27FC236}">
                <a16:creationId xmlns:a16="http://schemas.microsoft.com/office/drawing/2014/main" id="{1690A754-46E2-5B81-524B-79EE6A490D38}"/>
              </a:ext>
            </a:extLst>
          </p:cNvPr>
          <p:cNvSpPr>
            <a:spLocks noGrp="1"/>
          </p:cNvSpPr>
          <p:nvPr>
            <p:ph type="dt" sz="half" idx="10"/>
          </p:nvPr>
        </p:nvSpPr>
        <p:spPr/>
        <p:txBody>
          <a:bodyPr/>
          <a:lstStyle/>
          <a:p>
            <a:fld id="{EC8DB48B-6C78-4955-BE98-3465E96BB880}" type="datetimeFigureOut">
              <a:rPr lang="es-MX" smtClean="0"/>
              <a:t>05/11/2025</a:t>
            </a:fld>
            <a:endParaRPr lang="es-MX"/>
          </a:p>
        </p:txBody>
      </p:sp>
      <p:sp>
        <p:nvSpPr>
          <p:cNvPr id="5" name="Marcador de pie de página 4">
            <a:extLst>
              <a:ext uri="{FF2B5EF4-FFF2-40B4-BE49-F238E27FC236}">
                <a16:creationId xmlns:a16="http://schemas.microsoft.com/office/drawing/2014/main" id="{40322B75-D38A-8B66-F7A7-FEFDD5FC0BF9}"/>
              </a:ext>
            </a:extLst>
          </p:cNvPr>
          <p:cNvSpPr>
            <a:spLocks noGrp="1"/>
          </p:cNvSpPr>
          <p:nvPr>
            <p:ph type="ftr" sz="quarter" idx="11"/>
          </p:nvPr>
        </p:nvSpPr>
        <p:spPr/>
        <p:txBody>
          <a:bodyPr/>
          <a:lstStyle/>
          <a:p>
            <a:endParaRPr lang="es-MX"/>
          </a:p>
        </p:txBody>
      </p:sp>
      <p:sp>
        <p:nvSpPr>
          <p:cNvPr id="6" name="Marcador de número de diapositiva 5">
            <a:extLst>
              <a:ext uri="{FF2B5EF4-FFF2-40B4-BE49-F238E27FC236}">
                <a16:creationId xmlns:a16="http://schemas.microsoft.com/office/drawing/2014/main" id="{9E7B039D-61E7-C13C-7B34-746CC62FBE4F}"/>
              </a:ext>
            </a:extLst>
          </p:cNvPr>
          <p:cNvSpPr>
            <a:spLocks noGrp="1"/>
          </p:cNvSpPr>
          <p:nvPr>
            <p:ph type="sldNum" sz="quarter" idx="12"/>
          </p:nvPr>
        </p:nvSpPr>
        <p:spPr/>
        <p:txBody>
          <a:bodyPr/>
          <a:lstStyle/>
          <a:p>
            <a:fld id="{7F7D06DF-38F5-4C70-A2DC-800E2DFD8268}" type="slidenum">
              <a:rPr lang="es-MX" smtClean="0"/>
              <a:t>‹Nº›</a:t>
            </a:fld>
            <a:endParaRPr lang="es-MX"/>
          </a:p>
        </p:txBody>
      </p:sp>
    </p:spTree>
    <p:extLst>
      <p:ext uri="{BB962C8B-B14F-4D97-AF65-F5344CB8AC3E}">
        <p14:creationId xmlns:p14="http://schemas.microsoft.com/office/powerpoint/2010/main" val="217677415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23105FB7-40BA-9DF0-FB96-AB918F389B99}"/>
              </a:ext>
            </a:extLst>
          </p:cNvPr>
          <p:cNvSpPr>
            <a:spLocks noGrp="1"/>
          </p:cNvSpPr>
          <p:nvPr>
            <p:ph type="title"/>
          </p:nvPr>
        </p:nvSpPr>
        <p:spPr>
          <a:xfrm>
            <a:off x="831850" y="1709738"/>
            <a:ext cx="10515600" cy="2852737"/>
          </a:xfrm>
        </p:spPr>
        <p:txBody>
          <a:bodyPr anchor="b"/>
          <a:lstStyle>
            <a:lvl1pPr>
              <a:defRPr sz="6000"/>
            </a:lvl1pPr>
          </a:lstStyle>
          <a:p>
            <a:r>
              <a:rPr lang="es-ES"/>
              <a:t>Haga clic para modificar el estilo de título del patrón</a:t>
            </a:r>
            <a:endParaRPr lang="es-MX"/>
          </a:p>
        </p:txBody>
      </p:sp>
      <p:sp>
        <p:nvSpPr>
          <p:cNvPr id="3" name="Marcador de texto 2">
            <a:extLst>
              <a:ext uri="{FF2B5EF4-FFF2-40B4-BE49-F238E27FC236}">
                <a16:creationId xmlns:a16="http://schemas.microsoft.com/office/drawing/2014/main" id="{C4361744-3360-E2CB-2060-16C3B246D744}"/>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ES"/>
              <a:t>Haga clic para modificar los estilos de texto del patrón</a:t>
            </a:r>
          </a:p>
        </p:txBody>
      </p:sp>
      <p:sp>
        <p:nvSpPr>
          <p:cNvPr id="4" name="Marcador de fecha 3">
            <a:extLst>
              <a:ext uri="{FF2B5EF4-FFF2-40B4-BE49-F238E27FC236}">
                <a16:creationId xmlns:a16="http://schemas.microsoft.com/office/drawing/2014/main" id="{BCBD585A-E0A3-E7E8-8265-F9E228F596DD}"/>
              </a:ext>
            </a:extLst>
          </p:cNvPr>
          <p:cNvSpPr>
            <a:spLocks noGrp="1"/>
          </p:cNvSpPr>
          <p:nvPr>
            <p:ph type="dt" sz="half" idx="10"/>
          </p:nvPr>
        </p:nvSpPr>
        <p:spPr/>
        <p:txBody>
          <a:bodyPr/>
          <a:lstStyle/>
          <a:p>
            <a:fld id="{EC8DB48B-6C78-4955-BE98-3465E96BB880}" type="datetimeFigureOut">
              <a:rPr lang="es-MX" smtClean="0"/>
              <a:t>05/11/2025</a:t>
            </a:fld>
            <a:endParaRPr lang="es-MX"/>
          </a:p>
        </p:txBody>
      </p:sp>
      <p:sp>
        <p:nvSpPr>
          <p:cNvPr id="5" name="Marcador de pie de página 4">
            <a:extLst>
              <a:ext uri="{FF2B5EF4-FFF2-40B4-BE49-F238E27FC236}">
                <a16:creationId xmlns:a16="http://schemas.microsoft.com/office/drawing/2014/main" id="{F8B37D56-8BF9-2BE3-CCFA-A5480F9F8FE9}"/>
              </a:ext>
            </a:extLst>
          </p:cNvPr>
          <p:cNvSpPr>
            <a:spLocks noGrp="1"/>
          </p:cNvSpPr>
          <p:nvPr>
            <p:ph type="ftr" sz="quarter" idx="11"/>
          </p:nvPr>
        </p:nvSpPr>
        <p:spPr/>
        <p:txBody>
          <a:bodyPr/>
          <a:lstStyle/>
          <a:p>
            <a:endParaRPr lang="es-MX"/>
          </a:p>
        </p:txBody>
      </p:sp>
      <p:sp>
        <p:nvSpPr>
          <p:cNvPr id="6" name="Marcador de número de diapositiva 5">
            <a:extLst>
              <a:ext uri="{FF2B5EF4-FFF2-40B4-BE49-F238E27FC236}">
                <a16:creationId xmlns:a16="http://schemas.microsoft.com/office/drawing/2014/main" id="{FA91A2D8-D21D-7BA9-705C-845D7AD9D83C}"/>
              </a:ext>
            </a:extLst>
          </p:cNvPr>
          <p:cNvSpPr>
            <a:spLocks noGrp="1"/>
          </p:cNvSpPr>
          <p:nvPr>
            <p:ph type="sldNum" sz="quarter" idx="12"/>
          </p:nvPr>
        </p:nvSpPr>
        <p:spPr/>
        <p:txBody>
          <a:bodyPr/>
          <a:lstStyle/>
          <a:p>
            <a:fld id="{7F7D06DF-38F5-4C70-A2DC-800E2DFD8268}" type="slidenum">
              <a:rPr lang="es-MX" smtClean="0"/>
              <a:t>‹Nº›</a:t>
            </a:fld>
            <a:endParaRPr lang="es-MX"/>
          </a:p>
        </p:txBody>
      </p:sp>
    </p:spTree>
    <p:extLst>
      <p:ext uri="{BB962C8B-B14F-4D97-AF65-F5344CB8AC3E}">
        <p14:creationId xmlns:p14="http://schemas.microsoft.com/office/powerpoint/2010/main" val="346525287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4FBE8D18-80D9-5E25-886A-34D51FC068C1}"/>
              </a:ext>
            </a:extLst>
          </p:cNvPr>
          <p:cNvSpPr>
            <a:spLocks noGrp="1"/>
          </p:cNvSpPr>
          <p:nvPr>
            <p:ph type="title"/>
          </p:nvPr>
        </p:nvSpPr>
        <p:spPr/>
        <p:txBody>
          <a:bodyPr/>
          <a:lstStyle/>
          <a:p>
            <a:r>
              <a:rPr lang="es-ES"/>
              <a:t>Haga clic para modificar el estilo de título del patrón</a:t>
            </a:r>
            <a:endParaRPr lang="es-MX"/>
          </a:p>
        </p:txBody>
      </p:sp>
      <p:sp>
        <p:nvSpPr>
          <p:cNvPr id="3" name="Marcador de contenido 2">
            <a:extLst>
              <a:ext uri="{FF2B5EF4-FFF2-40B4-BE49-F238E27FC236}">
                <a16:creationId xmlns:a16="http://schemas.microsoft.com/office/drawing/2014/main" id="{94EA923E-FF27-BD11-B5C1-FD8DCE2ABEA9}"/>
              </a:ext>
            </a:extLst>
          </p:cNvPr>
          <p:cNvSpPr>
            <a:spLocks noGrp="1"/>
          </p:cNvSpPr>
          <p:nvPr>
            <p:ph sz="half" idx="1"/>
          </p:nvPr>
        </p:nvSpPr>
        <p:spPr>
          <a:xfrm>
            <a:off x="838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4" name="Marcador de contenido 3">
            <a:extLst>
              <a:ext uri="{FF2B5EF4-FFF2-40B4-BE49-F238E27FC236}">
                <a16:creationId xmlns:a16="http://schemas.microsoft.com/office/drawing/2014/main" id="{C5C4A92C-FAA6-08F8-F4D3-7CBC30A04581}"/>
              </a:ext>
            </a:extLst>
          </p:cNvPr>
          <p:cNvSpPr>
            <a:spLocks noGrp="1"/>
          </p:cNvSpPr>
          <p:nvPr>
            <p:ph sz="half" idx="2"/>
          </p:nvPr>
        </p:nvSpPr>
        <p:spPr>
          <a:xfrm>
            <a:off x="6172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5" name="Marcador de fecha 4">
            <a:extLst>
              <a:ext uri="{FF2B5EF4-FFF2-40B4-BE49-F238E27FC236}">
                <a16:creationId xmlns:a16="http://schemas.microsoft.com/office/drawing/2014/main" id="{5BB167E3-3B3E-C001-2F2D-EE77C8ABCD0E}"/>
              </a:ext>
            </a:extLst>
          </p:cNvPr>
          <p:cNvSpPr>
            <a:spLocks noGrp="1"/>
          </p:cNvSpPr>
          <p:nvPr>
            <p:ph type="dt" sz="half" idx="10"/>
          </p:nvPr>
        </p:nvSpPr>
        <p:spPr/>
        <p:txBody>
          <a:bodyPr/>
          <a:lstStyle/>
          <a:p>
            <a:fld id="{EC8DB48B-6C78-4955-BE98-3465E96BB880}" type="datetimeFigureOut">
              <a:rPr lang="es-MX" smtClean="0"/>
              <a:t>05/11/2025</a:t>
            </a:fld>
            <a:endParaRPr lang="es-MX"/>
          </a:p>
        </p:txBody>
      </p:sp>
      <p:sp>
        <p:nvSpPr>
          <p:cNvPr id="6" name="Marcador de pie de página 5">
            <a:extLst>
              <a:ext uri="{FF2B5EF4-FFF2-40B4-BE49-F238E27FC236}">
                <a16:creationId xmlns:a16="http://schemas.microsoft.com/office/drawing/2014/main" id="{76BC41C1-C98C-C26B-347B-22BF1D858569}"/>
              </a:ext>
            </a:extLst>
          </p:cNvPr>
          <p:cNvSpPr>
            <a:spLocks noGrp="1"/>
          </p:cNvSpPr>
          <p:nvPr>
            <p:ph type="ftr" sz="quarter" idx="11"/>
          </p:nvPr>
        </p:nvSpPr>
        <p:spPr/>
        <p:txBody>
          <a:bodyPr/>
          <a:lstStyle/>
          <a:p>
            <a:endParaRPr lang="es-MX"/>
          </a:p>
        </p:txBody>
      </p:sp>
      <p:sp>
        <p:nvSpPr>
          <p:cNvPr id="7" name="Marcador de número de diapositiva 6">
            <a:extLst>
              <a:ext uri="{FF2B5EF4-FFF2-40B4-BE49-F238E27FC236}">
                <a16:creationId xmlns:a16="http://schemas.microsoft.com/office/drawing/2014/main" id="{ABA88A17-A0CD-1E11-AC8E-7F5DBC285622}"/>
              </a:ext>
            </a:extLst>
          </p:cNvPr>
          <p:cNvSpPr>
            <a:spLocks noGrp="1"/>
          </p:cNvSpPr>
          <p:nvPr>
            <p:ph type="sldNum" sz="quarter" idx="12"/>
          </p:nvPr>
        </p:nvSpPr>
        <p:spPr/>
        <p:txBody>
          <a:bodyPr/>
          <a:lstStyle/>
          <a:p>
            <a:fld id="{7F7D06DF-38F5-4C70-A2DC-800E2DFD8268}" type="slidenum">
              <a:rPr lang="es-MX" smtClean="0"/>
              <a:t>‹Nº›</a:t>
            </a:fld>
            <a:endParaRPr lang="es-MX"/>
          </a:p>
        </p:txBody>
      </p:sp>
    </p:spTree>
    <p:extLst>
      <p:ext uri="{BB962C8B-B14F-4D97-AF65-F5344CB8AC3E}">
        <p14:creationId xmlns:p14="http://schemas.microsoft.com/office/powerpoint/2010/main" val="244118011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B93B8882-72C8-029E-06E3-C847C22878AA}"/>
              </a:ext>
            </a:extLst>
          </p:cNvPr>
          <p:cNvSpPr>
            <a:spLocks noGrp="1"/>
          </p:cNvSpPr>
          <p:nvPr>
            <p:ph type="title"/>
          </p:nvPr>
        </p:nvSpPr>
        <p:spPr>
          <a:xfrm>
            <a:off x="839788" y="365125"/>
            <a:ext cx="10515600" cy="1325563"/>
          </a:xfrm>
        </p:spPr>
        <p:txBody>
          <a:bodyPr/>
          <a:lstStyle/>
          <a:p>
            <a:r>
              <a:rPr lang="es-ES"/>
              <a:t>Haga clic para modificar el estilo de título del patrón</a:t>
            </a:r>
            <a:endParaRPr lang="es-MX"/>
          </a:p>
        </p:txBody>
      </p:sp>
      <p:sp>
        <p:nvSpPr>
          <p:cNvPr id="3" name="Marcador de texto 2">
            <a:extLst>
              <a:ext uri="{FF2B5EF4-FFF2-40B4-BE49-F238E27FC236}">
                <a16:creationId xmlns:a16="http://schemas.microsoft.com/office/drawing/2014/main" id="{780DD6D7-F813-AB80-606C-C44DB46AA765}"/>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4" name="Marcador de contenido 3">
            <a:extLst>
              <a:ext uri="{FF2B5EF4-FFF2-40B4-BE49-F238E27FC236}">
                <a16:creationId xmlns:a16="http://schemas.microsoft.com/office/drawing/2014/main" id="{7496A313-F85A-1DC2-3C57-9C2CB6F09011}"/>
              </a:ext>
            </a:extLst>
          </p:cNvPr>
          <p:cNvSpPr>
            <a:spLocks noGrp="1"/>
          </p:cNvSpPr>
          <p:nvPr>
            <p:ph sz="half" idx="2"/>
          </p:nvPr>
        </p:nvSpPr>
        <p:spPr>
          <a:xfrm>
            <a:off x="839788" y="2505075"/>
            <a:ext cx="5157787"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5" name="Marcador de texto 4">
            <a:extLst>
              <a:ext uri="{FF2B5EF4-FFF2-40B4-BE49-F238E27FC236}">
                <a16:creationId xmlns:a16="http://schemas.microsoft.com/office/drawing/2014/main" id="{B2C6C215-D616-1CEF-9309-6FDFE038A3DA}"/>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6" name="Marcador de contenido 5">
            <a:extLst>
              <a:ext uri="{FF2B5EF4-FFF2-40B4-BE49-F238E27FC236}">
                <a16:creationId xmlns:a16="http://schemas.microsoft.com/office/drawing/2014/main" id="{B6329712-932A-CDDB-65D7-566FED856F5B}"/>
              </a:ext>
            </a:extLst>
          </p:cNvPr>
          <p:cNvSpPr>
            <a:spLocks noGrp="1"/>
          </p:cNvSpPr>
          <p:nvPr>
            <p:ph sz="quarter" idx="4"/>
          </p:nvPr>
        </p:nvSpPr>
        <p:spPr>
          <a:xfrm>
            <a:off x="6172200" y="2505075"/>
            <a:ext cx="5183188"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7" name="Marcador de fecha 6">
            <a:extLst>
              <a:ext uri="{FF2B5EF4-FFF2-40B4-BE49-F238E27FC236}">
                <a16:creationId xmlns:a16="http://schemas.microsoft.com/office/drawing/2014/main" id="{CCB22FB1-9D71-8E4A-D0F2-EDEA669E56D5}"/>
              </a:ext>
            </a:extLst>
          </p:cNvPr>
          <p:cNvSpPr>
            <a:spLocks noGrp="1"/>
          </p:cNvSpPr>
          <p:nvPr>
            <p:ph type="dt" sz="half" idx="10"/>
          </p:nvPr>
        </p:nvSpPr>
        <p:spPr/>
        <p:txBody>
          <a:bodyPr/>
          <a:lstStyle/>
          <a:p>
            <a:fld id="{EC8DB48B-6C78-4955-BE98-3465E96BB880}" type="datetimeFigureOut">
              <a:rPr lang="es-MX" smtClean="0"/>
              <a:t>05/11/2025</a:t>
            </a:fld>
            <a:endParaRPr lang="es-MX"/>
          </a:p>
        </p:txBody>
      </p:sp>
      <p:sp>
        <p:nvSpPr>
          <p:cNvPr id="8" name="Marcador de pie de página 7">
            <a:extLst>
              <a:ext uri="{FF2B5EF4-FFF2-40B4-BE49-F238E27FC236}">
                <a16:creationId xmlns:a16="http://schemas.microsoft.com/office/drawing/2014/main" id="{FFB4508D-5A58-FAF9-27ED-6739B02F6581}"/>
              </a:ext>
            </a:extLst>
          </p:cNvPr>
          <p:cNvSpPr>
            <a:spLocks noGrp="1"/>
          </p:cNvSpPr>
          <p:nvPr>
            <p:ph type="ftr" sz="quarter" idx="11"/>
          </p:nvPr>
        </p:nvSpPr>
        <p:spPr/>
        <p:txBody>
          <a:bodyPr/>
          <a:lstStyle/>
          <a:p>
            <a:endParaRPr lang="es-MX"/>
          </a:p>
        </p:txBody>
      </p:sp>
      <p:sp>
        <p:nvSpPr>
          <p:cNvPr id="9" name="Marcador de número de diapositiva 8">
            <a:extLst>
              <a:ext uri="{FF2B5EF4-FFF2-40B4-BE49-F238E27FC236}">
                <a16:creationId xmlns:a16="http://schemas.microsoft.com/office/drawing/2014/main" id="{AB8E0393-B2E1-7919-8D86-9821614057E2}"/>
              </a:ext>
            </a:extLst>
          </p:cNvPr>
          <p:cNvSpPr>
            <a:spLocks noGrp="1"/>
          </p:cNvSpPr>
          <p:nvPr>
            <p:ph type="sldNum" sz="quarter" idx="12"/>
          </p:nvPr>
        </p:nvSpPr>
        <p:spPr/>
        <p:txBody>
          <a:bodyPr/>
          <a:lstStyle/>
          <a:p>
            <a:fld id="{7F7D06DF-38F5-4C70-A2DC-800E2DFD8268}" type="slidenum">
              <a:rPr lang="es-MX" smtClean="0"/>
              <a:t>‹Nº›</a:t>
            </a:fld>
            <a:endParaRPr lang="es-MX"/>
          </a:p>
        </p:txBody>
      </p:sp>
    </p:spTree>
    <p:extLst>
      <p:ext uri="{BB962C8B-B14F-4D97-AF65-F5344CB8AC3E}">
        <p14:creationId xmlns:p14="http://schemas.microsoft.com/office/powerpoint/2010/main" val="70029020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0B3CBF30-1B79-8421-38EE-89A86012DDB7}"/>
              </a:ext>
            </a:extLst>
          </p:cNvPr>
          <p:cNvSpPr>
            <a:spLocks noGrp="1"/>
          </p:cNvSpPr>
          <p:nvPr>
            <p:ph type="title"/>
          </p:nvPr>
        </p:nvSpPr>
        <p:spPr/>
        <p:txBody>
          <a:bodyPr/>
          <a:lstStyle/>
          <a:p>
            <a:r>
              <a:rPr lang="es-ES"/>
              <a:t>Haga clic para modificar el estilo de título del patrón</a:t>
            </a:r>
            <a:endParaRPr lang="es-MX"/>
          </a:p>
        </p:txBody>
      </p:sp>
      <p:sp>
        <p:nvSpPr>
          <p:cNvPr id="3" name="Marcador de fecha 2">
            <a:extLst>
              <a:ext uri="{FF2B5EF4-FFF2-40B4-BE49-F238E27FC236}">
                <a16:creationId xmlns:a16="http://schemas.microsoft.com/office/drawing/2014/main" id="{639C09C7-79E1-279A-0E01-69685C6AD01D}"/>
              </a:ext>
            </a:extLst>
          </p:cNvPr>
          <p:cNvSpPr>
            <a:spLocks noGrp="1"/>
          </p:cNvSpPr>
          <p:nvPr>
            <p:ph type="dt" sz="half" idx="10"/>
          </p:nvPr>
        </p:nvSpPr>
        <p:spPr/>
        <p:txBody>
          <a:bodyPr/>
          <a:lstStyle/>
          <a:p>
            <a:fld id="{EC8DB48B-6C78-4955-BE98-3465E96BB880}" type="datetimeFigureOut">
              <a:rPr lang="es-MX" smtClean="0"/>
              <a:t>05/11/2025</a:t>
            </a:fld>
            <a:endParaRPr lang="es-MX"/>
          </a:p>
        </p:txBody>
      </p:sp>
      <p:sp>
        <p:nvSpPr>
          <p:cNvPr id="4" name="Marcador de pie de página 3">
            <a:extLst>
              <a:ext uri="{FF2B5EF4-FFF2-40B4-BE49-F238E27FC236}">
                <a16:creationId xmlns:a16="http://schemas.microsoft.com/office/drawing/2014/main" id="{2958C764-7B80-3DD1-384A-5A4F4BE6E16B}"/>
              </a:ext>
            </a:extLst>
          </p:cNvPr>
          <p:cNvSpPr>
            <a:spLocks noGrp="1"/>
          </p:cNvSpPr>
          <p:nvPr>
            <p:ph type="ftr" sz="quarter" idx="11"/>
          </p:nvPr>
        </p:nvSpPr>
        <p:spPr/>
        <p:txBody>
          <a:bodyPr/>
          <a:lstStyle/>
          <a:p>
            <a:endParaRPr lang="es-MX"/>
          </a:p>
        </p:txBody>
      </p:sp>
      <p:sp>
        <p:nvSpPr>
          <p:cNvPr id="5" name="Marcador de número de diapositiva 4">
            <a:extLst>
              <a:ext uri="{FF2B5EF4-FFF2-40B4-BE49-F238E27FC236}">
                <a16:creationId xmlns:a16="http://schemas.microsoft.com/office/drawing/2014/main" id="{988F0E26-349E-03EF-B4E5-29FEF9E04303}"/>
              </a:ext>
            </a:extLst>
          </p:cNvPr>
          <p:cNvSpPr>
            <a:spLocks noGrp="1"/>
          </p:cNvSpPr>
          <p:nvPr>
            <p:ph type="sldNum" sz="quarter" idx="12"/>
          </p:nvPr>
        </p:nvSpPr>
        <p:spPr/>
        <p:txBody>
          <a:bodyPr/>
          <a:lstStyle/>
          <a:p>
            <a:fld id="{7F7D06DF-38F5-4C70-A2DC-800E2DFD8268}" type="slidenum">
              <a:rPr lang="es-MX" smtClean="0"/>
              <a:t>‹Nº›</a:t>
            </a:fld>
            <a:endParaRPr lang="es-MX"/>
          </a:p>
        </p:txBody>
      </p:sp>
    </p:spTree>
    <p:extLst>
      <p:ext uri="{BB962C8B-B14F-4D97-AF65-F5344CB8AC3E}">
        <p14:creationId xmlns:p14="http://schemas.microsoft.com/office/powerpoint/2010/main" val="106566179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Marcador de fecha 1">
            <a:extLst>
              <a:ext uri="{FF2B5EF4-FFF2-40B4-BE49-F238E27FC236}">
                <a16:creationId xmlns:a16="http://schemas.microsoft.com/office/drawing/2014/main" id="{367D10D8-47F9-DB64-E42E-2230C6B5168A}"/>
              </a:ext>
            </a:extLst>
          </p:cNvPr>
          <p:cNvSpPr>
            <a:spLocks noGrp="1"/>
          </p:cNvSpPr>
          <p:nvPr>
            <p:ph type="dt" sz="half" idx="10"/>
          </p:nvPr>
        </p:nvSpPr>
        <p:spPr/>
        <p:txBody>
          <a:bodyPr/>
          <a:lstStyle/>
          <a:p>
            <a:fld id="{EC8DB48B-6C78-4955-BE98-3465E96BB880}" type="datetimeFigureOut">
              <a:rPr lang="es-MX" smtClean="0"/>
              <a:t>05/11/2025</a:t>
            </a:fld>
            <a:endParaRPr lang="es-MX"/>
          </a:p>
        </p:txBody>
      </p:sp>
      <p:sp>
        <p:nvSpPr>
          <p:cNvPr id="3" name="Marcador de pie de página 2">
            <a:extLst>
              <a:ext uri="{FF2B5EF4-FFF2-40B4-BE49-F238E27FC236}">
                <a16:creationId xmlns:a16="http://schemas.microsoft.com/office/drawing/2014/main" id="{B2FF8531-B90E-487D-54BB-1FE4FA880193}"/>
              </a:ext>
            </a:extLst>
          </p:cNvPr>
          <p:cNvSpPr>
            <a:spLocks noGrp="1"/>
          </p:cNvSpPr>
          <p:nvPr>
            <p:ph type="ftr" sz="quarter" idx="11"/>
          </p:nvPr>
        </p:nvSpPr>
        <p:spPr/>
        <p:txBody>
          <a:bodyPr/>
          <a:lstStyle/>
          <a:p>
            <a:endParaRPr lang="es-MX"/>
          </a:p>
        </p:txBody>
      </p:sp>
      <p:sp>
        <p:nvSpPr>
          <p:cNvPr id="4" name="Marcador de número de diapositiva 3">
            <a:extLst>
              <a:ext uri="{FF2B5EF4-FFF2-40B4-BE49-F238E27FC236}">
                <a16:creationId xmlns:a16="http://schemas.microsoft.com/office/drawing/2014/main" id="{0A3E64C1-BA19-241D-0EEE-A729F8B3D513}"/>
              </a:ext>
            </a:extLst>
          </p:cNvPr>
          <p:cNvSpPr>
            <a:spLocks noGrp="1"/>
          </p:cNvSpPr>
          <p:nvPr>
            <p:ph type="sldNum" sz="quarter" idx="12"/>
          </p:nvPr>
        </p:nvSpPr>
        <p:spPr/>
        <p:txBody>
          <a:bodyPr/>
          <a:lstStyle/>
          <a:p>
            <a:fld id="{7F7D06DF-38F5-4C70-A2DC-800E2DFD8268}" type="slidenum">
              <a:rPr lang="es-MX" smtClean="0"/>
              <a:t>‹Nº›</a:t>
            </a:fld>
            <a:endParaRPr lang="es-MX"/>
          </a:p>
        </p:txBody>
      </p:sp>
    </p:spTree>
    <p:extLst>
      <p:ext uri="{BB962C8B-B14F-4D97-AF65-F5344CB8AC3E}">
        <p14:creationId xmlns:p14="http://schemas.microsoft.com/office/powerpoint/2010/main" val="111560988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211846F6-3522-02CB-1CB3-85BFC1EFE385}"/>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s-MX"/>
          </a:p>
        </p:txBody>
      </p:sp>
      <p:sp>
        <p:nvSpPr>
          <p:cNvPr id="3" name="Marcador de contenido 2">
            <a:extLst>
              <a:ext uri="{FF2B5EF4-FFF2-40B4-BE49-F238E27FC236}">
                <a16:creationId xmlns:a16="http://schemas.microsoft.com/office/drawing/2014/main" id="{481448A8-3857-B297-2137-50A53FD100B4}"/>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4" name="Marcador de texto 3">
            <a:extLst>
              <a:ext uri="{FF2B5EF4-FFF2-40B4-BE49-F238E27FC236}">
                <a16:creationId xmlns:a16="http://schemas.microsoft.com/office/drawing/2014/main" id="{7842FF50-FA5B-7ECA-B333-2F7B10BFCA7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Marcador de fecha 4">
            <a:extLst>
              <a:ext uri="{FF2B5EF4-FFF2-40B4-BE49-F238E27FC236}">
                <a16:creationId xmlns:a16="http://schemas.microsoft.com/office/drawing/2014/main" id="{07F9F053-FE03-4A3F-6B43-81DD546CA6D7}"/>
              </a:ext>
            </a:extLst>
          </p:cNvPr>
          <p:cNvSpPr>
            <a:spLocks noGrp="1"/>
          </p:cNvSpPr>
          <p:nvPr>
            <p:ph type="dt" sz="half" idx="10"/>
          </p:nvPr>
        </p:nvSpPr>
        <p:spPr/>
        <p:txBody>
          <a:bodyPr/>
          <a:lstStyle/>
          <a:p>
            <a:fld id="{EC8DB48B-6C78-4955-BE98-3465E96BB880}" type="datetimeFigureOut">
              <a:rPr lang="es-MX" smtClean="0"/>
              <a:t>05/11/2025</a:t>
            </a:fld>
            <a:endParaRPr lang="es-MX"/>
          </a:p>
        </p:txBody>
      </p:sp>
      <p:sp>
        <p:nvSpPr>
          <p:cNvPr id="6" name="Marcador de pie de página 5">
            <a:extLst>
              <a:ext uri="{FF2B5EF4-FFF2-40B4-BE49-F238E27FC236}">
                <a16:creationId xmlns:a16="http://schemas.microsoft.com/office/drawing/2014/main" id="{A582B835-56F7-5F1D-39FC-C487CCFF8E1D}"/>
              </a:ext>
            </a:extLst>
          </p:cNvPr>
          <p:cNvSpPr>
            <a:spLocks noGrp="1"/>
          </p:cNvSpPr>
          <p:nvPr>
            <p:ph type="ftr" sz="quarter" idx="11"/>
          </p:nvPr>
        </p:nvSpPr>
        <p:spPr/>
        <p:txBody>
          <a:bodyPr/>
          <a:lstStyle/>
          <a:p>
            <a:endParaRPr lang="es-MX"/>
          </a:p>
        </p:txBody>
      </p:sp>
      <p:sp>
        <p:nvSpPr>
          <p:cNvPr id="7" name="Marcador de número de diapositiva 6">
            <a:extLst>
              <a:ext uri="{FF2B5EF4-FFF2-40B4-BE49-F238E27FC236}">
                <a16:creationId xmlns:a16="http://schemas.microsoft.com/office/drawing/2014/main" id="{AE55FA22-0272-1D88-9BC0-78686782ABF4}"/>
              </a:ext>
            </a:extLst>
          </p:cNvPr>
          <p:cNvSpPr>
            <a:spLocks noGrp="1"/>
          </p:cNvSpPr>
          <p:nvPr>
            <p:ph type="sldNum" sz="quarter" idx="12"/>
          </p:nvPr>
        </p:nvSpPr>
        <p:spPr/>
        <p:txBody>
          <a:bodyPr/>
          <a:lstStyle/>
          <a:p>
            <a:fld id="{7F7D06DF-38F5-4C70-A2DC-800E2DFD8268}" type="slidenum">
              <a:rPr lang="es-MX" smtClean="0"/>
              <a:t>‹Nº›</a:t>
            </a:fld>
            <a:endParaRPr lang="es-MX"/>
          </a:p>
        </p:txBody>
      </p:sp>
    </p:spTree>
    <p:extLst>
      <p:ext uri="{BB962C8B-B14F-4D97-AF65-F5344CB8AC3E}">
        <p14:creationId xmlns:p14="http://schemas.microsoft.com/office/powerpoint/2010/main" val="255272554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D76083BD-591F-91C4-5F27-E0617E12E79F}"/>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s-MX"/>
          </a:p>
        </p:txBody>
      </p:sp>
      <p:sp>
        <p:nvSpPr>
          <p:cNvPr id="3" name="Marcador de posición de imagen 2">
            <a:extLst>
              <a:ext uri="{FF2B5EF4-FFF2-40B4-BE49-F238E27FC236}">
                <a16:creationId xmlns:a16="http://schemas.microsoft.com/office/drawing/2014/main" id="{A57E78C5-973A-BFA1-0B87-809C77C9EEBB}"/>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MX"/>
          </a:p>
        </p:txBody>
      </p:sp>
      <p:sp>
        <p:nvSpPr>
          <p:cNvPr id="4" name="Marcador de texto 3">
            <a:extLst>
              <a:ext uri="{FF2B5EF4-FFF2-40B4-BE49-F238E27FC236}">
                <a16:creationId xmlns:a16="http://schemas.microsoft.com/office/drawing/2014/main" id="{61F0B2F8-B83D-CA03-6D59-99C7AB860BD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Marcador de fecha 4">
            <a:extLst>
              <a:ext uri="{FF2B5EF4-FFF2-40B4-BE49-F238E27FC236}">
                <a16:creationId xmlns:a16="http://schemas.microsoft.com/office/drawing/2014/main" id="{D1987CC4-F3DE-BB03-58FE-55946403695F}"/>
              </a:ext>
            </a:extLst>
          </p:cNvPr>
          <p:cNvSpPr>
            <a:spLocks noGrp="1"/>
          </p:cNvSpPr>
          <p:nvPr>
            <p:ph type="dt" sz="half" idx="10"/>
          </p:nvPr>
        </p:nvSpPr>
        <p:spPr/>
        <p:txBody>
          <a:bodyPr/>
          <a:lstStyle/>
          <a:p>
            <a:fld id="{EC8DB48B-6C78-4955-BE98-3465E96BB880}" type="datetimeFigureOut">
              <a:rPr lang="es-MX" smtClean="0"/>
              <a:t>05/11/2025</a:t>
            </a:fld>
            <a:endParaRPr lang="es-MX"/>
          </a:p>
        </p:txBody>
      </p:sp>
      <p:sp>
        <p:nvSpPr>
          <p:cNvPr id="6" name="Marcador de pie de página 5">
            <a:extLst>
              <a:ext uri="{FF2B5EF4-FFF2-40B4-BE49-F238E27FC236}">
                <a16:creationId xmlns:a16="http://schemas.microsoft.com/office/drawing/2014/main" id="{0AC172A0-0084-AB01-0ECE-1839B34DB6CB}"/>
              </a:ext>
            </a:extLst>
          </p:cNvPr>
          <p:cNvSpPr>
            <a:spLocks noGrp="1"/>
          </p:cNvSpPr>
          <p:nvPr>
            <p:ph type="ftr" sz="quarter" idx="11"/>
          </p:nvPr>
        </p:nvSpPr>
        <p:spPr/>
        <p:txBody>
          <a:bodyPr/>
          <a:lstStyle/>
          <a:p>
            <a:endParaRPr lang="es-MX"/>
          </a:p>
        </p:txBody>
      </p:sp>
      <p:sp>
        <p:nvSpPr>
          <p:cNvPr id="7" name="Marcador de número de diapositiva 6">
            <a:extLst>
              <a:ext uri="{FF2B5EF4-FFF2-40B4-BE49-F238E27FC236}">
                <a16:creationId xmlns:a16="http://schemas.microsoft.com/office/drawing/2014/main" id="{02E9D14F-1349-ECE9-AB35-136D50B53E89}"/>
              </a:ext>
            </a:extLst>
          </p:cNvPr>
          <p:cNvSpPr>
            <a:spLocks noGrp="1"/>
          </p:cNvSpPr>
          <p:nvPr>
            <p:ph type="sldNum" sz="quarter" idx="12"/>
          </p:nvPr>
        </p:nvSpPr>
        <p:spPr/>
        <p:txBody>
          <a:bodyPr/>
          <a:lstStyle/>
          <a:p>
            <a:fld id="{7F7D06DF-38F5-4C70-A2DC-800E2DFD8268}" type="slidenum">
              <a:rPr lang="es-MX" smtClean="0"/>
              <a:t>‹Nº›</a:t>
            </a:fld>
            <a:endParaRPr lang="es-MX"/>
          </a:p>
        </p:txBody>
      </p:sp>
    </p:spTree>
    <p:extLst>
      <p:ext uri="{BB962C8B-B14F-4D97-AF65-F5344CB8AC3E}">
        <p14:creationId xmlns:p14="http://schemas.microsoft.com/office/powerpoint/2010/main" val="296194172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título 1">
            <a:extLst>
              <a:ext uri="{FF2B5EF4-FFF2-40B4-BE49-F238E27FC236}">
                <a16:creationId xmlns:a16="http://schemas.microsoft.com/office/drawing/2014/main" id="{6636F221-75A2-2C84-4EF4-00AFC0BBA772}"/>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s-ES"/>
              <a:t>Haga clic para modificar el estilo de título del patrón</a:t>
            </a:r>
            <a:endParaRPr lang="es-MX"/>
          </a:p>
        </p:txBody>
      </p:sp>
      <p:sp>
        <p:nvSpPr>
          <p:cNvPr id="3" name="Marcador de texto 2">
            <a:extLst>
              <a:ext uri="{FF2B5EF4-FFF2-40B4-BE49-F238E27FC236}">
                <a16:creationId xmlns:a16="http://schemas.microsoft.com/office/drawing/2014/main" id="{479180A9-18D3-94B1-7E7C-31CDA9E05257}"/>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4" name="Marcador de fecha 3">
            <a:extLst>
              <a:ext uri="{FF2B5EF4-FFF2-40B4-BE49-F238E27FC236}">
                <a16:creationId xmlns:a16="http://schemas.microsoft.com/office/drawing/2014/main" id="{9ECB551D-CBB7-51E3-F145-4069FEAD3388}"/>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C8DB48B-6C78-4955-BE98-3465E96BB880}" type="datetimeFigureOut">
              <a:rPr lang="es-MX" smtClean="0"/>
              <a:t>05/11/2025</a:t>
            </a:fld>
            <a:endParaRPr lang="es-MX"/>
          </a:p>
        </p:txBody>
      </p:sp>
      <p:sp>
        <p:nvSpPr>
          <p:cNvPr id="5" name="Marcador de pie de página 4">
            <a:extLst>
              <a:ext uri="{FF2B5EF4-FFF2-40B4-BE49-F238E27FC236}">
                <a16:creationId xmlns:a16="http://schemas.microsoft.com/office/drawing/2014/main" id="{1E5DC1E0-F73C-462A-59E8-9F3E4887DB86}"/>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MX"/>
          </a:p>
        </p:txBody>
      </p:sp>
      <p:sp>
        <p:nvSpPr>
          <p:cNvPr id="6" name="Marcador de número de diapositiva 5">
            <a:extLst>
              <a:ext uri="{FF2B5EF4-FFF2-40B4-BE49-F238E27FC236}">
                <a16:creationId xmlns:a16="http://schemas.microsoft.com/office/drawing/2014/main" id="{B7F616EE-D0D3-2180-1951-EC0E768F9D16}"/>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F7D06DF-38F5-4C70-A2DC-800E2DFD8268}" type="slidenum">
              <a:rPr lang="es-MX" smtClean="0"/>
              <a:t>‹Nº›</a:t>
            </a:fld>
            <a:endParaRPr lang="es-MX"/>
          </a:p>
        </p:txBody>
      </p:sp>
    </p:spTree>
    <p:extLst>
      <p:ext uri="{BB962C8B-B14F-4D97-AF65-F5344CB8AC3E}">
        <p14:creationId xmlns:p14="http://schemas.microsoft.com/office/powerpoint/2010/main" val="348790211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s-MX"/>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png"/></Relationships>
</file>

<file path=ppt/slides/_rels/slide11.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image" Target="../media/image5.png"/><Relationship Id="rId1" Type="http://schemas.openxmlformats.org/officeDocument/2006/relationships/slideLayout" Target="../slideLayouts/slideLayout2.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png"/></Relationships>
</file>

<file path=ppt/slides/_rels/slide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1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png"/></Relationships>
</file>

<file path=ppt/slides/_rels/slide1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diagramData" Target="../diagrams/data5.xml"/><Relationship Id="rId7" Type="http://schemas.microsoft.com/office/2007/relationships/diagramDrawing" Target="../diagrams/drawing5.xml"/><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diagramColors" Target="../diagrams/colors5.xml"/><Relationship Id="rId5" Type="http://schemas.openxmlformats.org/officeDocument/2006/relationships/diagramQuickStyle" Target="../diagrams/quickStyle5.xml"/><Relationship Id="rId4" Type="http://schemas.openxmlformats.org/officeDocument/2006/relationships/diagramLayout" Target="../diagrams/layout5.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3" Type="http://schemas.openxmlformats.org/officeDocument/2006/relationships/diagramData" Target="../diagrams/data6.xml"/><Relationship Id="rId7" Type="http://schemas.microsoft.com/office/2007/relationships/diagramDrawing" Target="../diagrams/drawing6.xml"/><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diagramColors" Target="../diagrams/colors6.xml"/><Relationship Id="rId5" Type="http://schemas.openxmlformats.org/officeDocument/2006/relationships/diagramQuickStyle" Target="../diagrams/quickStyle6.xml"/><Relationship Id="rId4" Type="http://schemas.openxmlformats.org/officeDocument/2006/relationships/diagramLayout" Target="../diagrams/layout6.xml"/></Relationships>
</file>

<file path=ppt/slides/_rels/slide2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png"/></Relationships>
</file>

<file path=ppt/slides/_rels/slide2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diagramData" Target="../diagrams/data7.xml"/><Relationship Id="rId7" Type="http://schemas.microsoft.com/office/2007/relationships/diagramDrawing" Target="../diagrams/drawing7.xml"/><Relationship Id="rId2" Type="http://schemas.openxmlformats.org/officeDocument/2006/relationships/image" Target="../media/image5.png"/><Relationship Id="rId1" Type="http://schemas.openxmlformats.org/officeDocument/2006/relationships/slideLayout" Target="../slideLayouts/slideLayout2.xml"/><Relationship Id="rId6" Type="http://schemas.openxmlformats.org/officeDocument/2006/relationships/diagramColors" Target="../diagrams/colors7.xml"/><Relationship Id="rId5" Type="http://schemas.openxmlformats.org/officeDocument/2006/relationships/diagramQuickStyle" Target="../diagrams/quickStyle7.xml"/><Relationship Id="rId4" Type="http://schemas.openxmlformats.org/officeDocument/2006/relationships/diagramLayout" Target="../diagrams/layout7.xml"/></Relationships>
</file>

<file path=ppt/slides/_rels/slide29.xml.rels><?xml version="1.0" encoding="UTF-8" standalone="yes"?>
<Relationships xmlns="http://schemas.openxmlformats.org/package/2006/relationships"><Relationship Id="rId3" Type="http://schemas.openxmlformats.org/officeDocument/2006/relationships/comments" Target="../comments/comment1.xml"/><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4.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image" Target="../media/image5.png"/><Relationship Id="rId1" Type="http://schemas.openxmlformats.org/officeDocument/2006/relationships/slideLayout" Target="../slideLayouts/slideLayout2.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Marcador de contenido 8">
            <a:extLst>
              <a:ext uri="{FF2B5EF4-FFF2-40B4-BE49-F238E27FC236}">
                <a16:creationId xmlns:a16="http://schemas.microsoft.com/office/drawing/2014/main" id="{236625C7-F636-CB1D-E2B5-94119441069C}"/>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0" y="-2698"/>
            <a:ext cx="12196798" cy="6860698"/>
          </a:xfrm>
          <a:prstGeom prst="rect">
            <a:avLst/>
          </a:prstGeom>
        </p:spPr>
      </p:pic>
      <p:sp>
        <p:nvSpPr>
          <p:cNvPr id="2" name="Título 1">
            <a:extLst>
              <a:ext uri="{FF2B5EF4-FFF2-40B4-BE49-F238E27FC236}">
                <a16:creationId xmlns:a16="http://schemas.microsoft.com/office/drawing/2014/main" id="{915A319A-7C00-5C5F-4C5B-A58F623CD8D9}"/>
              </a:ext>
            </a:extLst>
          </p:cNvPr>
          <p:cNvSpPr>
            <a:spLocks noGrp="1"/>
          </p:cNvSpPr>
          <p:nvPr>
            <p:ph type="ctrTitle"/>
          </p:nvPr>
        </p:nvSpPr>
        <p:spPr>
          <a:xfrm>
            <a:off x="439270" y="2396709"/>
            <a:ext cx="11313459" cy="2061883"/>
          </a:xfrm>
        </p:spPr>
        <p:txBody>
          <a:bodyPr>
            <a:noAutofit/>
          </a:bodyPr>
          <a:lstStyle/>
          <a:p>
            <a:br>
              <a:rPr lang="es-ES" dirty="0">
                <a:latin typeface="Tahoma "/>
              </a:rPr>
            </a:br>
            <a:r>
              <a:rPr lang="es-ES" b="1" dirty="0">
                <a:latin typeface="Tahoma "/>
              </a:rPr>
              <a:t>CONSIDERACIONES  FINALES</a:t>
            </a:r>
            <a:endParaRPr lang="es-MX" b="1" dirty="0">
              <a:solidFill>
                <a:srgbClr val="145060"/>
              </a:solidFill>
              <a:latin typeface="Segoe UI Variable Text Semibold" pitchFamily="2" charset="0"/>
            </a:endParaRPr>
          </a:p>
        </p:txBody>
      </p:sp>
    </p:spTree>
    <p:extLst>
      <p:ext uri="{BB962C8B-B14F-4D97-AF65-F5344CB8AC3E}">
        <p14:creationId xmlns:p14="http://schemas.microsoft.com/office/powerpoint/2010/main" val="1714880397"/>
      </p:ext>
    </p:extLst>
  </p:cSld>
  <p:clrMapOvr>
    <a:masterClrMapping/>
  </p:clrMapOvr>
  <p:transition spd="slow">
    <p:wip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Marcador de contenido 8">
            <a:extLst>
              <a:ext uri="{FF2B5EF4-FFF2-40B4-BE49-F238E27FC236}">
                <a16:creationId xmlns:a16="http://schemas.microsoft.com/office/drawing/2014/main" id="{236625C7-F636-CB1D-E2B5-94119441069C}"/>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0" y="-2698"/>
            <a:ext cx="12196798" cy="6860698"/>
          </a:xfrm>
          <a:prstGeom prst="rect">
            <a:avLst/>
          </a:prstGeom>
        </p:spPr>
      </p:pic>
      <p:sp>
        <p:nvSpPr>
          <p:cNvPr id="2" name="Título 1">
            <a:extLst>
              <a:ext uri="{FF2B5EF4-FFF2-40B4-BE49-F238E27FC236}">
                <a16:creationId xmlns:a16="http://schemas.microsoft.com/office/drawing/2014/main" id="{915A319A-7C00-5C5F-4C5B-A58F623CD8D9}"/>
              </a:ext>
            </a:extLst>
          </p:cNvPr>
          <p:cNvSpPr>
            <a:spLocks noGrp="1"/>
          </p:cNvSpPr>
          <p:nvPr>
            <p:ph type="ctrTitle"/>
          </p:nvPr>
        </p:nvSpPr>
        <p:spPr>
          <a:xfrm>
            <a:off x="487795" y="2105472"/>
            <a:ext cx="11216410" cy="1983817"/>
          </a:xfrm>
        </p:spPr>
        <p:txBody>
          <a:bodyPr>
            <a:normAutofit fontScale="90000"/>
          </a:bodyPr>
          <a:lstStyle/>
          <a:p>
            <a:r>
              <a:rPr lang="es-ES" dirty="0">
                <a:latin typeface="Tahoma "/>
              </a:rPr>
              <a:t>CALIFICACIÓN DE FALTAS ADMINISTRATIVAS – CÉDULAS DE RESULTADOS (VISTAS OIC)</a:t>
            </a:r>
            <a:endParaRPr lang="es-MX" sz="4400" b="1" dirty="0">
              <a:solidFill>
                <a:srgbClr val="145060"/>
              </a:solidFill>
              <a:latin typeface="Segoe UI Variable Text Semibold" pitchFamily="2" charset="0"/>
            </a:endParaRPr>
          </a:p>
        </p:txBody>
      </p:sp>
      <p:pic>
        <p:nvPicPr>
          <p:cNvPr id="7" name="Imagen 6"/>
          <p:cNvPicPr>
            <a:picLocks noChangeAspect="1"/>
          </p:cNvPicPr>
          <p:nvPr/>
        </p:nvPicPr>
        <p:blipFill>
          <a:blip r:embed="rId3" cstate="hqprint">
            <a:biLevel thresh="75000"/>
            <a:extLst>
              <a:ext uri="{28A0092B-C50C-407E-A947-70E740481C1C}">
                <a14:useLocalDpi xmlns:a14="http://schemas.microsoft.com/office/drawing/2010/main" val="0"/>
              </a:ext>
            </a:extLst>
          </a:blip>
          <a:stretch>
            <a:fillRect/>
          </a:stretch>
        </p:blipFill>
        <p:spPr>
          <a:xfrm>
            <a:off x="5434663" y="4339360"/>
            <a:ext cx="1327472" cy="1327472"/>
          </a:xfrm>
          <a:prstGeom prst="rect">
            <a:avLst/>
          </a:prstGeom>
        </p:spPr>
      </p:pic>
      <p:pic>
        <p:nvPicPr>
          <p:cNvPr id="9" name="Imagen 8"/>
          <p:cNvPicPr>
            <a:picLocks noChangeAspect="1"/>
          </p:cNvPicPr>
          <p:nvPr/>
        </p:nvPicPr>
        <p:blipFill rotWithShape="1">
          <a:blip r:embed="rId4">
            <a:biLevel thresh="75000"/>
            <a:extLst>
              <a:ext uri="{28A0092B-C50C-407E-A947-70E740481C1C}">
                <a14:useLocalDpi xmlns:a14="http://schemas.microsoft.com/office/drawing/2010/main" val="0"/>
              </a:ext>
            </a:extLst>
          </a:blip>
          <a:srcRect t="20567"/>
          <a:stretch/>
        </p:blipFill>
        <p:spPr>
          <a:xfrm>
            <a:off x="8558817" y="4390171"/>
            <a:ext cx="1543250" cy="1225850"/>
          </a:xfrm>
          <a:prstGeom prst="rect">
            <a:avLst/>
          </a:prstGeom>
        </p:spPr>
      </p:pic>
      <p:pic>
        <p:nvPicPr>
          <p:cNvPr id="10" name="Imagen 9"/>
          <p:cNvPicPr>
            <a:picLocks noChangeAspect="1"/>
          </p:cNvPicPr>
          <p:nvPr/>
        </p:nvPicPr>
        <p:blipFill>
          <a:blip r:embed="rId5" cstate="hqprint">
            <a:extLst>
              <a:ext uri="{28A0092B-C50C-407E-A947-70E740481C1C}">
                <a14:useLocalDpi xmlns:a14="http://schemas.microsoft.com/office/drawing/2010/main" val="0"/>
              </a:ext>
            </a:extLst>
          </a:blip>
          <a:stretch>
            <a:fillRect/>
          </a:stretch>
        </p:blipFill>
        <p:spPr>
          <a:xfrm>
            <a:off x="2339080" y="4431078"/>
            <a:ext cx="1298901" cy="1298901"/>
          </a:xfrm>
          <a:prstGeom prst="rect">
            <a:avLst/>
          </a:prstGeom>
        </p:spPr>
      </p:pic>
    </p:spTree>
    <p:extLst>
      <p:ext uri="{BB962C8B-B14F-4D97-AF65-F5344CB8AC3E}">
        <p14:creationId xmlns:p14="http://schemas.microsoft.com/office/powerpoint/2010/main" val="2326347020"/>
      </p:ext>
    </p:extLst>
  </p:cSld>
  <p:clrMapOvr>
    <a:masterClrMapping/>
  </p:clrMapOvr>
  <p:transition spd="slow">
    <p:wipe/>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Marcador de contenido 4">
            <a:extLst>
              <a:ext uri="{FF2B5EF4-FFF2-40B4-BE49-F238E27FC236}">
                <a16:creationId xmlns:a16="http://schemas.microsoft.com/office/drawing/2014/main" id="{EF115C32-B8F4-2717-1810-D9C7C770F18B}"/>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0" y="-673"/>
            <a:ext cx="12193198" cy="6858673"/>
          </a:xfrm>
          <a:prstGeom prst="rect">
            <a:avLst/>
          </a:prstGeom>
        </p:spPr>
      </p:pic>
      <p:graphicFrame>
        <p:nvGraphicFramePr>
          <p:cNvPr id="3" name="Diagrama 2"/>
          <p:cNvGraphicFramePr/>
          <p:nvPr>
            <p:extLst>
              <p:ext uri="{D42A27DB-BD31-4B8C-83A1-F6EECF244321}">
                <p14:modId xmlns:p14="http://schemas.microsoft.com/office/powerpoint/2010/main" val="445529835"/>
              </p:ext>
            </p:extLst>
          </p:nvPr>
        </p:nvGraphicFramePr>
        <p:xfrm>
          <a:off x="695569" y="993531"/>
          <a:ext cx="10866316" cy="529427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176466381"/>
      </p:ext>
    </p:extLst>
  </p:cSld>
  <p:clrMapOvr>
    <a:masterClrMapping/>
  </p:clrMapOvr>
  <p:transition spd="slow">
    <p:wip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Marcador de contenido 8">
            <a:extLst>
              <a:ext uri="{FF2B5EF4-FFF2-40B4-BE49-F238E27FC236}">
                <a16:creationId xmlns:a16="http://schemas.microsoft.com/office/drawing/2014/main" id="{236625C7-F636-CB1D-E2B5-94119441069C}"/>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0" y="-2698"/>
            <a:ext cx="12196798" cy="6860698"/>
          </a:xfrm>
          <a:prstGeom prst="rect">
            <a:avLst/>
          </a:prstGeom>
        </p:spPr>
      </p:pic>
      <p:sp>
        <p:nvSpPr>
          <p:cNvPr id="2" name="Título 1">
            <a:extLst>
              <a:ext uri="{FF2B5EF4-FFF2-40B4-BE49-F238E27FC236}">
                <a16:creationId xmlns:a16="http://schemas.microsoft.com/office/drawing/2014/main" id="{915A319A-7C00-5C5F-4C5B-A58F623CD8D9}"/>
              </a:ext>
            </a:extLst>
          </p:cNvPr>
          <p:cNvSpPr>
            <a:spLocks noGrp="1"/>
          </p:cNvSpPr>
          <p:nvPr>
            <p:ph type="ctrTitle"/>
          </p:nvPr>
        </p:nvSpPr>
        <p:spPr>
          <a:xfrm>
            <a:off x="487795" y="2105472"/>
            <a:ext cx="11216410" cy="1983817"/>
          </a:xfrm>
        </p:spPr>
        <p:txBody>
          <a:bodyPr>
            <a:normAutofit fontScale="90000"/>
          </a:bodyPr>
          <a:lstStyle/>
          <a:p>
            <a:r>
              <a:rPr lang="es-ES" dirty="0">
                <a:latin typeface="Tahoma "/>
              </a:rPr>
              <a:t> DE LA PRESCRIPCIÓN DE LA RESPONSABILIDAD ADMINISTRATIVA</a:t>
            </a:r>
            <a:endParaRPr lang="es-MX" sz="4400" b="1" dirty="0">
              <a:solidFill>
                <a:srgbClr val="145060"/>
              </a:solidFill>
              <a:latin typeface="Segoe UI Variable Text Semibold" pitchFamily="2" charset="0"/>
            </a:endParaRPr>
          </a:p>
        </p:txBody>
      </p:sp>
      <p:pic>
        <p:nvPicPr>
          <p:cNvPr id="7" name="Imagen 6"/>
          <p:cNvPicPr>
            <a:picLocks noChangeAspect="1"/>
          </p:cNvPicPr>
          <p:nvPr/>
        </p:nvPicPr>
        <p:blipFill>
          <a:blip r:embed="rId3" cstate="hqprint">
            <a:biLevel thresh="75000"/>
            <a:extLst>
              <a:ext uri="{28A0092B-C50C-407E-A947-70E740481C1C}">
                <a14:useLocalDpi xmlns:a14="http://schemas.microsoft.com/office/drawing/2010/main" val="0"/>
              </a:ext>
            </a:extLst>
          </a:blip>
          <a:stretch>
            <a:fillRect/>
          </a:stretch>
        </p:blipFill>
        <p:spPr>
          <a:xfrm>
            <a:off x="5434663" y="4339360"/>
            <a:ext cx="1327472" cy="1327472"/>
          </a:xfrm>
          <a:prstGeom prst="rect">
            <a:avLst/>
          </a:prstGeom>
        </p:spPr>
      </p:pic>
      <p:pic>
        <p:nvPicPr>
          <p:cNvPr id="9" name="Imagen 8"/>
          <p:cNvPicPr>
            <a:picLocks noChangeAspect="1"/>
          </p:cNvPicPr>
          <p:nvPr/>
        </p:nvPicPr>
        <p:blipFill rotWithShape="1">
          <a:blip r:embed="rId4">
            <a:biLevel thresh="75000"/>
            <a:extLst>
              <a:ext uri="{28A0092B-C50C-407E-A947-70E740481C1C}">
                <a14:useLocalDpi xmlns:a14="http://schemas.microsoft.com/office/drawing/2010/main" val="0"/>
              </a:ext>
            </a:extLst>
          </a:blip>
          <a:srcRect t="20567"/>
          <a:stretch/>
        </p:blipFill>
        <p:spPr>
          <a:xfrm>
            <a:off x="8558817" y="4390171"/>
            <a:ext cx="1543250" cy="1225850"/>
          </a:xfrm>
          <a:prstGeom prst="rect">
            <a:avLst/>
          </a:prstGeom>
        </p:spPr>
      </p:pic>
      <p:pic>
        <p:nvPicPr>
          <p:cNvPr id="10" name="Imagen 9"/>
          <p:cNvPicPr>
            <a:picLocks noChangeAspect="1"/>
          </p:cNvPicPr>
          <p:nvPr/>
        </p:nvPicPr>
        <p:blipFill>
          <a:blip r:embed="rId5" cstate="hqprint">
            <a:extLst>
              <a:ext uri="{28A0092B-C50C-407E-A947-70E740481C1C}">
                <a14:useLocalDpi xmlns:a14="http://schemas.microsoft.com/office/drawing/2010/main" val="0"/>
              </a:ext>
            </a:extLst>
          </a:blip>
          <a:stretch>
            <a:fillRect/>
          </a:stretch>
        </p:blipFill>
        <p:spPr>
          <a:xfrm>
            <a:off x="2339080" y="4431078"/>
            <a:ext cx="1298901" cy="1298901"/>
          </a:xfrm>
          <a:prstGeom prst="rect">
            <a:avLst/>
          </a:prstGeom>
        </p:spPr>
      </p:pic>
    </p:spTree>
    <p:extLst>
      <p:ext uri="{BB962C8B-B14F-4D97-AF65-F5344CB8AC3E}">
        <p14:creationId xmlns:p14="http://schemas.microsoft.com/office/powerpoint/2010/main" val="3325099882"/>
      </p:ext>
    </p:extLst>
  </p:cSld>
  <p:clrMapOvr>
    <a:masterClrMapping/>
  </p:clrMapOvr>
  <p:transition spd="slow">
    <p:wipe/>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Marcador de contenido 8">
            <a:extLst>
              <a:ext uri="{FF2B5EF4-FFF2-40B4-BE49-F238E27FC236}">
                <a16:creationId xmlns:a16="http://schemas.microsoft.com/office/drawing/2014/main" id="{236625C7-F636-CB1D-E2B5-94119441069C}"/>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0" y="-2698"/>
            <a:ext cx="12196798" cy="6860698"/>
          </a:xfrm>
          <a:prstGeom prst="rect">
            <a:avLst/>
          </a:prstGeom>
        </p:spPr>
      </p:pic>
      <p:sp>
        <p:nvSpPr>
          <p:cNvPr id="10" name="Título 1">
            <a:extLst>
              <a:ext uri="{FF2B5EF4-FFF2-40B4-BE49-F238E27FC236}">
                <a16:creationId xmlns:a16="http://schemas.microsoft.com/office/drawing/2014/main" id="{8475EAB9-EC2D-4642-ADCF-CDAE96F23F09}"/>
              </a:ext>
            </a:extLst>
          </p:cNvPr>
          <p:cNvSpPr txBox="1">
            <a:spLocks/>
          </p:cNvSpPr>
          <p:nvPr/>
        </p:nvSpPr>
        <p:spPr>
          <a:xfrm>
            <a:off x="897038" y="1638677"/>
            <a:ext cx="6122326" cy="65812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s-ES" sz="1800" b="1" dirty="0">
                <a:solidFill>
                  <a:srgbClr val="145060"/>
                </a:solidFill>
                <a:latin typeface="Segoe UI Semibold" panose="020B0702040204020203" pitchFamily="34" charset="0"/>
                <a:ea typeface="Tahoma" panose="020B0604030504040204" pitchFamily="34" charset="0"/>
                <a:cs typeface="Segoe UI Semibold" panose="020B0702040204020203" pitchFamily="34" charset="0"/>
              </a:rPr>
              <a:t>Ley General de Responsabilidades Administrativas</a:t>
            </a:r>
          </a:p>
          <a:p>
            <a:r>
              <a:rPr lang="es-ES" sz="1800" dirty="0">
                <a:solidFill>
                  <a:srgbClr val="145060"/>
                </a:solidFill>
                <a:latin typeface="Segoe UI" panose="020B0502040204020203" pitchFamily="34" charset="0"/>
                <a:ea typeface="Tahoma" panose="020B0604030504040204" pitchFamily="34" charset="0"/>
                <a:cs typeface="Segoe UI" panose="020B0502040204020203" pitchFamily="34" charset="0"/>
              </a:rPr>
              <a:t>Artículo 74.</a:t>
            </a:r>
            <a:endParaRPr lang="es-MX" sz="1800" dirty="0">
              <a:solidFill>
                <a:srgbClr val="145060"/>
              </a:solidFill>
              <a:latin typeface="Segoe UI" panose="020B0502040204020203" pitchFamily="34" charset="0"/>
              <a:ea typeface="Tahoma" panose="020B0604030504040204" pitchFamily="34" charset="0"/>
              <a:cs typeface="Segoe UI" panose="020B0502040204020203" pitchFamily="34" charset="0"/>
            </a:endParaRPr>
          </a:p>
        </p:txBody>
      </p:sp>
      <p:sp>
        <p:nvSpPr>
          <p:cNvPr id="15" name="CuadroTexto 14">
            <a:extLst>
              <a:ext uri="{FF2B5EF4-FFF2-40B4-BE49-F238E27FC236}">
                <a16:creationId xmlns:a16="http://schemas.microsoft.com/office/drawing/2014/main" id="{79FDF0EE-24C8-4239-8217-2AA1B1C4D59B}"/>
              </a:ext>
            </a:extLst>
          </p:cNvPr>
          <p:cNvSpPr txBox="1"/>
          <p:nvPr/>
        </p:nvSpPr>
        <p:spPr>
          <a:xfrm flipH="1">
            <a:off x="1904999" y="2907519"/>
            <a:ext cx="8382002" cy="2221121"/>
          </a:xfrm>
          <a:prstGeom prst="rect">
            <a:avLst/>
          </a:prstGeom>
          <a:noFill/>
        </p:spPr>
        <p:txBody>
          <a:bodyPr wrap="square" rtlCol="0">
            <a:spAutoFit/>
          </a:bodyPr>
          <a:lstStyle/>
          <a:p>
            <a:pPr algn="just">
              <a:lnSpc>
                <a:spcPct val="107000"/>
              </a:lnSpc>
              <a:spcAft>
                <a:spcPts val="800"/>
              </a:spcAft>
            </a:pPr>
            <a:r>
              <a:rPr lang="es-ES" sz="2000" dirty="0">
                <a:solidFill>
                  <a:srgbClr val="145060"/>
                </a:solidFill>
                <a:effectLst/>
                <a:ea typeface="Calibri" panose="020F0502020204030204" pitchFamily="34" charset="0"/>
                <a:cs typeface="Times New Roman" panose="02020603050405020304" pitchFamily="18" charset="0"/>
              </a:rPr>
              <a:t>Para el caso de </a:t>
            </a:r>
            <a:r>
              <a:rPr lang="es-ES" sz="2000" b="1" dirty="0">
                <a:solidFill>
                  <a:srgbClr val="145060"/>
                </a:solidFill>
                <a:effectLst/>
                <a:ea typeface="Calibri" panose="020F0502020204030204" pitchFamily="34" charset="0"/>
                <a:cs typeface="Times New Roman" panose="02020603050405020304" pitchFamily="18" charset="0"/>
              </a:rPr>
              <a:t>Faltas administrativas no graves</a:t>
            </a:r>
            <a:r>
              <a:rPr lang="es-ES" sz="2000" dirty="0">
                <a:solidFill>
                  <a:srgbClr val="145060"/>
                </a:solidFill>
                <a:effectLst/>
                <a:ea typeface="Calibri" panose="020F0502020204030204" pitchFamily="34" charset="0"/>
                <a:cs typeface="Times New Roman" panose="02020603050405020304" pitchFamily="18" charset="0"/>
              </a:rPr>
              <a:t>, las facultades de las Secretarías o de los Órganos internos de control para imponer </a:t>
            </a:r>
            <a:r>
              <a:rPr lang="es-ES" sz="2000" b="1" dirty="0">
                <a:solidFill>
                  <a:srgbClr val="145060"/>
                </a:solidFill>
                <a:effectLst/>
                <a:ea typeface="Calibri" panose="020F0502020204030204" pitchFamily="34" charset="0"/>
                <a:cs typeface="Times New Roman" panose="02020603050405020304" pitchFamily="18" charset="0"/>
              </a:rPr>
              <a:t>las sanciones prescribirán en tres años</a:t>
            </a:r>
            <a:r>
              <a:rPr lang="es-ES" sz="2000" dirty="0">
                <a:solidFill>
                  <a:srgbClr val="145060"/>
                </a:solidFill>
                <a:effectLst/>
                <a:ea typeface="Calibri" panose="020F0502020204030204" pitchFamily="34" charset="0"/>
                <a:cs typeface="Times New Roman" panose="02020603050405020304" pitchFamily="18" charset="0"/>
              </a:rPr>
              <a:t>, contados a partir del día siguiente al que se hubieren cometido las infracciones, o a partir del momento en que hubieren cesado.</a:t>
            </a:r>
          </a:p>
          <a:p>
            <a:pPr algn="just">
              <a:lnSpc>
                <a:spcPct val="107000"/>
              </a:lnSpc>
              <a:spcAft>
                <a:spcPts val="800"/>
              </a:spcAft>
            </a:pPr>
            <a:r>
              <a:rPr lang="es-ES" sz="2000" dirty="0">
                <a:solidFill>
                  <a:srgbClr val="145060"/>
                </a:solidFill>
                <a:ea typeface="Calibri" panose="020F0502020204030204" pitchFamily="34" charset="0"/>
                <a:cs typeface="Times New Roman" panose="02020603050405020304" pitchFamily="18" charset="0"/>
              </a:rPr>
              <a:t>(…)</a:t>
            </a:r>
            <a:endParaRPr lang="es-MX" sz="2000" dirty="0">
              <a:solidFill>
                <a:srgbClr val="145060"/>
              </a:solidFill>
              <a:effectLst/>
              <a:ea typeface="Calibri" panose="020F0502020204030204" pitchFamily="34" charset="0"/>
              <a:cs typeface="Times New Roman" panose="02020603050405020304" pitchFamily="18" charset="0"/>
            </a:endParaRPr>
          </a:p>
          <a:p>
            <a:pPr lvl="0" algn="l">
              <a:buFontTx/>
              <a:buNone/>
            </a:pPr>
            <a:endParaRPr lang="es-ES" sz="1800" dirty="0">
              <a:latin typeface="+mn-lt"/>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2851305956"/>
      </p:ext>
    </p:extLst>
  </p:cSld>
  <p:clrMapOvr>
    <a:masterClrMapping/>
  </p:clrMapOvr>
  <p:transition spd="slow">
    <p:wipe/>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Marcador de contenido 8">
            <a:extLst>
              <a:ext uri="{FF2B5EF4-FFF2-40B4-BE49-F238E27FC236}">
                <a16:creationId xmlns:a16="http://schemas.microsoft.com/office/drawing/2014/main" id="{236625C7-F636-CB1D-E2B5-94119441069C}"/>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0" y="-2698"/>
            <a:ext cx="12196798" cy="6860698"/>
          </a:xfrm>
          <a:prstGeom prst="rect">
            <a:avLst/>
          </a:prstGeom>
        </p:spPr>
      </p:pic>
      <p:sp>
        <p:nvSpPr>
          <p:cNvPr id="10" name="Título 1">
            <a:extLst>
              <a:ext uri="{FF2B5EF4-FFF2-40B4-BE49-F238E27FC236}">
                <a16:creationId xmlns:a16="http://schemas.microsoft.com/office/drawing/2014/main" id="{8475EAB9-EC2D-4642-ADCF-CDAE96F23F09}"/>
              </a:ext>
            </a:extLst>
          </p:cNvPr>
          <p:cNvSpPr txBox="1">
            <a:spLocks/>
          </p:cNvSpPr>
          <p:nvPr/>
        </p:nvSpPr>
        <p:spPr>
          <a:xfrm>
            <a:off x="897038" y="1638677"/>
            <a:ext cx="6122326" cy="65812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s-ES" sz="1800" b="1" dirty="0">
                <a:solidFill>
                  <a:srgbClr val="145060"/>
                </a:solidFill>
                <a:latin typeface="Segoe UI Semibold" panose="020B0702040204020203" pitchFamily="34" charset="0"/>
                <a:ea typeface="Tahoma" panose="020B0604030504040204" pitchFamily="34" charset="0"/>
                <a:cs typeface="Segoe UI Semibold" panose="020B0702040204020203" pitchFamily="34" charset="0"/>
              </a:rPr>
              <a:t>Ley de Fiscalización Superior y Rendición de Cuentas del Estado de Tlaxcala y sus Municipios</a:t>
            </a:r>
          </a:p>
          <a:p>
            <a:r>
              <a:rPr lang="es-ES" sz="1800" dirty="0">
                <a:solidFill>
                  <a:srgbClr val="145060"/>
                </a:solidFill>
                <a:latin typeface="Segoe UI" panose="020B0502040204020203" pitchFamily="34" charset="0"/>
                <a:ea typeface="Tahoma" panose="020B0604030504040204" pitchFamily="34" charset="0"/>
                <a:cs typeface="Segoe UI" panose="020B0502040204020203" pitchFamily="34" charset="0"/>
              </a:rPr>
              <a:t>Artículo 46.</a:t>
            </a:r>
            <a:endParaRPr lang="es-MX" sz="1800" dirty="0">
              <a:solidFill>
                <a:srgbClr val="145060"/>
              </a:solidFill>
              <a:latin typeface="Segoe UI" panose="020B0502040204020203" pitchFamily="34" charset="0"/>
              <a:ea typeface="Tahoma" panose="020B0604030504040204" pitchFamily="34" charset="0"/>
              <a:cs typeface="Segoe UI" panose="020B0502040204020203" pitchFamily="34" charset="0"/>
            </a:endParaRPr>
          </a:p>
        </p:txBody>
      </p:sp>
      <p:sp>
        <p:nvSpPr>
          <p:cNvPr id="15" name="CuadroTexto 14">
            <a:extLst>
              <a:ext uri="{FF2B5EF4-FFF2-40B4-BE49-F238E27FC236}">
                <a16:creationId xmlns:a16="http://schemas.microsoft.com/office/drawing/2014/main" id="{79FDF0EE-24C8-4239-8217-2AA1B1C4D59B}"/>
              </a:ext>
            </a:extLst>
          </p:cNvPr>
          <p:cNvSpPr txBox="1"/>
          <p:nvPr/>
        </p:nvSpPr>
        <p:spPr>
          <a:xfrm flipH="1">
            <a:off x="1528482" y="2566860"/>
            <a:ext cx="8382002" cy="1065676"/>
          </a:xfrm>
          <a:prstGeom prst="rect">
            <a:avLst/>
          </a:prstGeom>
          <a:noFill/>
        </p:spPr>
        <p:txBody>
          <a:bodyPr wrap="square" rtlCol="0">
            <a:spAutoFit/>
          </a:bodyPr>
          <a:lstStyle/>
          <a:p>
            <a:pPr algn="just">
              <a:lnSpc>
                <a:spcPct val="107000"/>
              </a:lnSpc>
              <a:spcAft>
                <a:spcPts val="800"/>
              </a:spcAft>
            </a:pPr>
            <a:r>
              <a:rPr lang="es-ES" sz="2000" dirty="0">
                <a:solidFill>
                  <a:srgbClr val="145060"/>
                </a:solidFill>
                <a:effectLst/>
                <a:ea typeface="Calibri" panose="020F0502020204030204" pitchFamily="34" charset="0"/>
                <a:cs typeface="Times New Roman" panose="02020603050405020304" pitchFamily="18" charset="0"/>
              </a:rPr>
              <a:t>El OFS, entregará los Informes Individuales de las auditorías practicadas a la Cuenta Pública de los entes fiscalizables al Congreso, a través de la Comisión, a más tardar el </a:t>
            </a:r>
            <a:r>
              <a:rPr lang="es-ES" sz="2000" b="1" dirty="0">
                <a:solidFill>
                  <a:srgbClr val="145060"/>
                </a:solidFill>
                <a:effectLst/>
                <a:ea typeface="Calibri" panose="020F0502020204030204" pitchFamily="34" charset="0"/>
                <a:cs typeface="Times New Roman" panose="02020603050405020304" pitchFamily="18" charset="0"/>
              </a:rPr>
              <a:t>día quince de julio del año siguiente al ejercicio fiscalizado.</a:t>
            </a:r>
            <a:endParaRPr lang="es-ES" sz="1800" b="1" dirty="0">
              <a:latin typeface="+mn-lt"/>
              <a:ea typeface="Tahoma" panose="020B0604030504040204" pitchFamily="34" charset="0"/>
              <a:cs typeface="Tahoma" panose="020B0604030504040204" pitchFamily="34" charset="0"/>
            </a:endParaRPr>
          </a:p>
        </p:txBody>
      </p:sp>
      <p:graphicFrame>
        <p:nvGraphicFramePr>
          <p:cNvPr id="6" name="Diagrama 5">
            <a:extLst>
              <a:ext uri="{FF2B5EF4-FFF2-40B4-BE49-F238E27FC236}">
                <a16:creationId xmlns:a16="http://schemas.microsoft.com/office/drawing/2014/main" id="{51432DD1-234C-47AE-B9CB-487709F1CD90}"/>
              </a:ext>
            </a:extLst>
          </p:cNvPr>
          <p:cNvGraphicFramePr/>
          <p:nvPr>
            <p:extLst>
              <p:ext uri="{D42A27DB-BD31-4B8C-83A1-F6EECF244321}">
                <p14:modId xmlns:p14="http://schemas.microsoft.com/office/powerpoint/2010/main" val="638509683"/>
              </p:ext>
            </p:extLst>
          </p:nvPr>
        </p:nvGraphicFramePr>
        <p:xfrm>
          <a:off x="1697438" y="3099698"/>
          <a:ext cx="9356203" cy="511022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665380195"/>
      </p:ext>
    </p:extLst>
  </p:cSld>
  <p:clrMapOvr>
    <a:masterClrMapping/>
  </p:clrMapOvr>
  <p:transition spd="slow">
    <p:wipe/>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Marcador de contenido 8">
            <a:extLst>
              <a:ext uri="{FF2B5EF4-FFF2-40B4-BE49-F238E27FC236}">
                <a16:creationId xmlns:a16="http://schemas.microsoft.com/office/drawing/2014/main" id="{236625C7-F636-CB1D-E2B5-94119441069C}"/>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0" y="-2698"/>
            <a:ext cx="12196798" cy="6860698"/>
          </a:xfrm>
          <a:prstGeom prst="rect">
            <a:avLst/>
          </a:prstGeom>
        </p:spPr>
      </p:pic>
      <p:sp>
        <p:nvSpPr>
          <p:cNvPr id="15" name="CuadroTexto 14">
            <a:extLst>
              <a:ext uri="{FF2B5EF4-FFF2-40B4-BE49-F238E27FC236}">
                <a16:creationId xmlns:a16="http://schemas.microsoft.com/office/drawing/2014/main" id="{79FDF0EE-24C8-4239-8217-2AA1B1C4D59B}"/>
              </a:ext>
            </a:extLst>
          </p:cNvPr>
          <p:cNvSpPr txBox="1"/>
          <p:nvPr/>
        </p:nvSpPr>
        <p:spPr>
          <a:xfrm flipH="1">
            <a:off x="916327" y="1493390"/>
            <a:ext cx="10739379" cy="5364610"/>
          </a:xfrm>
          <a:prstGeom prst="rect">
            <a:avLst/>
          </a:prstGeom>
          <a:noFill/>
        </p:spPr>
        <p:txBody>
          <a:bodyPr wrap="square" rtlCol="0">
            <a:spAutoFit/>
          </a:bodyPr>
          <a:lstStyle/>
          <a:p>
            <a:pPr algn="just">
              <a:lnSpc>
                <a:spcPct val="107000"/>
              </a:lnSpc>
              <a:spcAft>
                <a:spcPts val="800"/>
              </a:spcAft>
            </a:pPr>
            <a:r>
              <a:rPr lang="es-MX" sz="1400" b="1" i="1" dirty="0">
                <a:effectLst/>
                <a:latin typeface="+mj-lt"/>
                <a:ea typeface="Calibri" panose="020F0502020204030204" pitchFamily="34" charset="0"/>
                <a:cs typeface="Times New Roman" panose="02020603050405020304" pitchFamily="18" charset="0"/>
              </a:rPr>
              <a:t>PRESCRIPCIÓN DE LA ACCIÓN SANCIONATORIA EN MATERIA DE RESPONSABILIDADES ADMINISTRATIVAS. EL PLAZO PARA QUE OPERE SE INTERRUMPE HASTA QUE SE NOTIFIQUE LA ACTUACIÓN QUE GENERE DICHA INTERRUPCIÓN (INTERPRETACIÓN CONFORME DE LOS ARTÍCULOS 74, 100, 112 Y 113 DE LA LEY GENERAL DE RESPONSABILIDADES ADMINISTRATIVAS).</a:t>
            </a:r>
            <a:endParaRPr lang="es-MX" sz="1400" dirty="0">
              <a:effectLst/>
              <a:latin typeface="+mj-lt"/>
              <a:ea typeface="Calibri" panose="020F0502020204030204" pitchFamily="34" charset="0"/>
              <a:cs typeface="Times New Roman" panose="02020603050405020304" pitchFamily="18" charset="0"/>
            </a:endParaRPr>
          </a:p>
          <a:p>
            <a:pPr algn="just">
              <a:lnSpc>
                <a:spcPct val="107000"/>
              </a:lnSpc>
              <a:spcAft>
                <a:spcPts val="800"/>
              </a:spcAft>
            </a:pPr>
            <a:r>
              <a:rPr lang="es-MX" sz="1400" i="1" dirty="0">
                <a:effectLst/>
                <a:latin typeface="+mj-lt"/>
                <a:ea typeface="Calibri" panose="020F0502020204030204" pitchFamily="34" charset="0"/>
                <a:cs typeface="Times New Roman" panose="02020603050405020304" pitchFamily="18" charset="0"/>
              </a:rPr>
              <a:t>(…)</a:t>
            </a:r>
            <a:endParaRPr lang="es-MX" sz="1400" dirty="0">
              <a:effectLst/>
              <a:latin typeface="+mj-lt"/>
              <a:ea typeface="Calibri" panose="020F0502020204030204" pitchFamily="34" charset="0"/>
              <a:cs typeface="Times New Roman" panose="02020603050405020304" pitchFamily="18" charset="0"/>
            </a:endParaRPr>
          </a:p>
          <a:p>
            <a:pPr algn="just">
              <a:lnSpc>
                <a:spcPct val="107000"/>
              </a:lnSpc>
              <a:spcAft>
                <a:spcPts val="800"/>
              </a:spcAft>
            </a:pPr>
            <a:r>
              <a:rPr lang="es-MX" sz="1400" i="1" dirty="0">
                <a:effectLst/>
                <a:latin typeface="+mj-lt"/>
                <a:ea typeface="Calibri" panose="020F0502020204030204" pitchFamily="34" charset="0"/>
                <a:cs typeface="Times New Roman" panose="02020603050405020304" pitchFamily="18" charset="0"/>
              </a:rPr>
              <a:t>JUSTIFICACIÓN: ESTA SUPREMA CORTE DETERMINA QUE RESULTA RAZONABLE QUE, </a:t>
            </a:r>
            <a:r>
              <a:rPr lang="es-MX" sz="1400" b="1" i="1" dirty="0">
                <a:effectLst/>
                <a:latin typeface="+mj-lt"/>
                <a:ea typeface="Calibri" panose="020F0502020204030204" pitchFamily="34" charset="0"/>
                <a:cs typeface="Times New Roman" panose="02020603050405020304" pitchFamily="18" charset="0"/>
              </a:rPr>
              <a:t>EN LA ETAPA DE INVESTIGACIÓN, LA PRESCRIPCIÓN DE LA ACCIÓN SE INTERRUMPA CON LA CALIFICACIÓN DE LA CONDUCTA DE GRAVE O NO GRAVE, PUES LA FINALIDAD DE ESTA FASE ES AVERIGUAR SI LA ACTUACIÓN DEL SERVIDOR PÚBLICO POSIBLEMENTE CONSTITUYE UNA FALTA Y DE QUÉ TIPO; Y QUE, EN LA SEGUNDA ETAPA, ES DECIR, LA DE SUSTANCIACIÓN, ELLO TENGA LUGAR CON MOTIVO DE LA ADMISIÓN DEL INFORME DE PRESUNTA RESPONSABILIDAD ADMINISTRATIVA</a:t>
            </a:r>
            <a:r>
              <a:rPr lang="es-MX" sz="1400" i="1" dirty="0">
                <a:effectLst/>
                <a:latin typeface="+mj-lt"/>
                <a:ea typeface="Calibri" panose="020F0502020204030204" pitchFamily="34" charset="0"/>
                <a:cs typeface="Times New Roman" panose="02020603050405020304" pitchFamily="18" charset="0"/>
              </a:rPr>
              <a:t>, PUES EL OBJETIVO DE ESTA ETAPA ES LA TRAMITACIÓN Y SUSTANCIACIÓN DE UN PROCESO QUE PERMITA A LA AUTORIDAD DETERMINAR SI EL SERVIDOR PÚBLICO INVESTIGADO RESULTA RESPONSABLE O NO DE LAS FALTAS QUE LE ATRIBUYA LA AUTORIDAD INVESTIGADORA. ASÍ, A FIN DE QUE ÉSTE TENGA PLENA CERTEZA DE CUÁL ES LA ACTUACIÓN QUE GENERA LA INTERRUPCIÓN DE LA PRESCRIPCIÓN Y EL MOMENTO EN QUE ÉSTA TUVO LUGAR, </a:t>
            </a:r>
            <a:r>
              <a:rPr lang="es-MX" sz="1400" b="1" i="1" dirty="0">
                <a:effectLst/>
                <a:latin typeface="+mj-lt"/>
                <a:ea typeface="Calibri" panose="020F0502020204030204" pitchFamily="34" charset="0"/>
                <a:cs typeface="Times New Roman" panose="02020603050405020304" pitchFamily="18" charset="0"/>
              </a:rPr>
              <a:t>LA FIGURA JURÍDICA DE REFERENCIA NO SE ACTUALIZARÁ HASTA TANTO SEA NOTIFICADO AL PRESUNTO INFRACTOR</a:t>
            </a:r>
            <a:r>
              <a:rPr lang="es-MX" sz="1400" i="1" dirty="0">
                <a:effectLst/>
                <a:latin typeface="+mj-lt"/>
                <a:ea typeface="Calibri" panose="020F0502020204030204" pitchFamily="34" charset="0"/>
                <a:cs typeface="Times New Roman" panose="02020603050405020304" pitchFamily="18" charset="0"/>
              </a:rPr>
              <a:t>. INTERPRETACIÓN CON LA CUAL SE TUTELA DE MEJOR FORMA EL PRINCIPIO DE SEGURIDAD JURÍDICA, EN TANTO ASEGURA EL CONOCIMIENTO CERTERO DE CUÁNDO LA AUTORIDAD INVESTIGADORA CUMPLIÓ CON SU CARGA DE EJERCER LAS ACCIONES EN LOS TÉRMINOS Y PLAZOS QUE ESTABLECE LA LEY GENERAL DE RESPONSABILIDADES ADMINISTRATIVAS. </a:t>
            </a:r>
            <a:endParaRPr lang="es-MX" sz="1400" dirty="0">
              <a:effectLst/>
              <a:latin typeface="+mj-lt"/>
              <a:ea typeface="Calibri" panose="020F0502020204030204" pitchFamily="34" charset="0"/>
              <a:cs typeface="Times New Roman" panose="02020603050405020304" pitchFamily="18" charset="0"/>
            </a:endParaRPr>
          </a:p>
          <a:p>
            <a:pPr algn="just">
              <a:lnSpc>
                <a:spcPct val="107000"/>
              </a:lnSpc>
              <a:spcAft>
                <a:spcPts val="800"/>
              </a:spcAft>
            </a:pPr>
            <a:r>
              <a:rPr lang="es-MX" sz="1400" i="1" dirty="0">
                <a:effectLst/>
                <a:latin typeface="+mj-lt"/>
                <a:ea typeface="Calibri" panose="020F0502020204030204" pitchFamily="34" charset="0"/>
                <a:cs typeface="Times New Roman" panose="02020603050405020304" pitchFamily="18" charset="0"/>
              </a:rPr>
              <a:t>REGISTRO DIGITAL: 2024670, TESIS: 1A./J. 52/2022 (11A.), GACETA DEL SEMANARIO JUDICIAL DE LA FEDERACIÓN.</a:t>
            </a:r>
            <a:br>
              <a:rPr lang="es-MX" sz="1400" i="1" dirty="0">
                <a:effectLst/>
                <a:latin typeface="+mj-lt"/>
                <a:ea typeface="Calibri" panose="020F0502020204030204" pitchFamily="34" charset="0"/>
                <a:cs typeface="Times New Roman" panose="02020603050405020304" pitchFamily="18" charset="0"/>
              </a:rPr>
            </a:br>
            <a:r>
              <a:rPr lang="es-MX" sz="1400" i="1" dirty="0">
                <a:effectLst/>
                <a:latin typeface="+mj-lt"/>
                <a:ea typeface="Calibri" panose="020F0502020204030204" pitchFamily="34" charset="0"/>
                <a:cs typeface="Times New Roman" panose="02020603050405020304" pitchFamily="18" charset="0"/>
              </a:rPr>
              <a:t>LIBRO 13, MAYO DE 2022, TOMO III, PÁGINA 273, JURISPRUDENCIA, MATERIA: ADMINISTRATIVA.</a:t>
            </a:r>
            <a:endParaRPr lang="es-MX" sz="1400" dirty="0">
              <a:effectLst/>
              <a:latin typeface="+mj-lt"/>
              <a:ea typeface="Calibri" panose="020F0502020204030204" pitchFamily="34" charset="0"/>
              <a:cs typeface="Times New Roman" panose="02020603050405020304" pitchFamily="18" charset="0"/>
            </a:endParaRPr>
          </a:p>
          <a:p>
            <a:pPr algn="just">
              <a:lnSpc>
                <a:spcPct val="107000"/>
              </a:lnSpc>
              <a:spcAft>
                <a:spcPts val="800"/>
              </a:spcAft>
            </a:pPr>
            <a:r>
              <a:rPr lang="es-MX" sz="1400" dirty="0">
                <a:effectLst/>
                <a:latin typeface="+mj-lt"/>
                <a:ea typeface="Calibri" panose="020F0502020204030204" pitchFamily="34" charset="0"/>
                <a:cs typeface="Times New Roman" panose="02020603050405020304" pitchFamily="18" charset="0"/>
              </a:rPr>
              <a:t> </a:t>
            </a:r>
          </a:p>
          <a:p>
            <a:pPr marL="400050" indent="-400050" algn="just">
              <a:lnSpc>
                <a:spcPct val="107000"/>
              </a:lnSpc>
              <a:spcAft>
                <a:spcPts val="800"/>
              </a:spcAft>
              <a:buAutoNum type="romanUcPeriod"/>
            </a:pPr>
            <a:endParaRPr lang="es-MX" sz="1400" dirty="0">
              <a:solidFill>
                <a:srgbClr val="145060"/>
              </a:solidFill>
              <a:effectLst/>
              <a:latin typeface="+mj-lt"/>
              <a:ea typeface="Calibri" panose="020F0502020204030204" pitchFamily="34" charset="0"/>
              <a:cs typeface="Times New Roman" panose="02020603050405020304" pitchFamily="18" charset="0"/>
            </a:endParaRPr>
          </a:p>
          <a:p>
            <a:pPr lvl="0" algn="l">
              <a:buFontTx/>
              <a:buNone/>
            </a:pPr>
            <a:endParaRPr lang="es-ES" sz="1800" dirty="0">
              <a:latin typeface="+mn-lt"/>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3326283031"/>
      </p:ext>
    </p:extLst>
  </p:cSld>
  <p:clrMapOvr>
    <a:masterClrMapping/>
  </p:clrMapOvr>
  <p:transition spd="slow">
    <p:wipe/>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Marcador de contenido 8">
            <a:extLst>
              <a:ext uri="{FF2B5EF4-FFF2-40B4-BE49-F238E27FC236}">
                <a16:creationId xmlns:a16="http://schemas.microsoft.com/office/drawing/2014/main" id="{236625C7-F636-CB1D-E2B5-94119441069C}"/>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0" y="-2698"/>
            <a:ext cx="12196798" cy="6860698"/>
          </a:xfrm>
          <a:prstGeom prst="rect">
            <a:avLst/>
          </a:prstGeom>
        </p:spPr>
      </p:pic>
      <p:sp>
        <p:nvSpPr>
          <p:cNvPr id="15" name="CuadroTexto 14">
            <a:extLst>
              <a:ext uri="{FF2B5EF4-FFF2-40B4-BE49-F238E27FC236}">
                <a16:creationId xmlns:a16="http://schemas.microsoft.com/office/drawing/2014/main" id="{79FDF0EE-24C8-4239-8217-2AA1B1C4D59B}"/>
              </a:ext>
            </a:extLst>
          </p:cNvPr>
          <p:cNvSpPr txBox="1"/>
          <p:nvPr/>
        </p:nvSpPr>
        <p:spPr>
          <a:xfrm flipH="1">
            <a:off x="916327" y="1493390"/>
            <a:ext cx="10739379" cy="5562998"/>
          </a:xfrm>
          <a:prstGeom prst="rect">
            <a:avLst/>
          </a:prstGeom>
          <a:noFill/>
        </p:spPr>
        <p:txBody>
          <a:bodyPr wrap="square" rtlCol="0">
            <a:spAutoFit/>
          </a:bodyPr>
          <a:lstStyle/>
          <a:p>
            <a:pPr algn="just">
              <a:lnSpc>
                <a:spcPct val="107000"/>
              </a:lnSpc>
              <a:spcAft>
                <a:spcPts val="800"/>
              </a:spcAft>
            </a:pPr>
            <a:r>
              <a:rPr lang="es-MX" sz="1200" b="1" i="1" dirty="0">
                <a:solidFill>
                  <a:srgbClr val="000000"/>
                </a:solidFill>
                <a:effectLst/>
                <a:latin typeface="Calibri Light" panose="020F0302020204030204" pitchFamily="34" charset="0"/>
                <a:ea typeface="Calibri" panose="020F0502020204030204" pitchFamily="34" charset="0"/>
                <a:cs typeface="Times New Roman" panose="02020603050405020304" pitchFamily="18" charset="0"/>
              </a:rPr>
              <a:t>RESPONSABILIDADES ADMINISTRATIVAS. LA LEY GENERAL DE LA MATERIA, AL ESTABLECER DIVERSAS ACTUACIONES DENTRO DEL PROCEDIMIENTO ADMINISTRATIVO SANCIONADOR QUE INTERRUMPEN LA PRESCRIPCIÓN DE LA ACCIÓN SANCIONATORIA, NO CONFIGURAN UNA ANTINOMIA, NI SON VIOLATORIOS DEL PRINCIPIO DE SEGURIDAD JURÍDICA (ARTÍCULOS 74, 100, 112 Y 113).</a:t>
            </a:r>
            <a:endParaRPr lang="es-MX" sz="12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07000"/>
              </a:lnSpc>
              <a:spcAft>
                <a:spcPts val="800"/>
              </a:spcAft>
            </a:pPr>
            <a:r>
              <a:rPr lang="es-MX" sz="1200" b="1" i="1" dirty="0">
                <a:solidFill>
                  <a:srgbClr val="000000"/>
                </a:solidFill>
                <a:effectLst/>
                <a:latin typeface="Calibri Light" panose="020F0302020204030204" pitchFamily="34" charset="0"/>
                <a:ea typeface="Calibri" panose="020F0502020204030204" pitchFamily="34" charset="0"/>
                <a:cs typeface="Times New Roman" panose="02020603050405020304" pitchFamily="18" charset="0"/>
              </a:rPr>
              <a:t>(…)</a:t>
            </a:r>
            <a:endParaRPr lang="es-MX" sz="12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07000"/>
              </a:lnSpc>
              <a:spcAft>
                <a:spcPts val="800"/>
              </a:spcAft>
            </a:pPr>
            <a:r>
              <a:rPr lang="es-MX" sz="1200" i="1" dirty="0">
                <a:solidFill>
                  <a:srgbClr val="000000"/>
                </a:solidFill>
                <a:effectLst/>
                <a:latin typeface="Calibri Light" panose="020F0302020204030204" pitchFamily="34" charset="0"/>
                <a:ea typeface="Calibri" panose="020F0502020204030204" pitchFamily="34" charset="0"/>
                <a:cs typeface="Times New Roman" panose="02020603050405020304" pitchFamily="18" charset="0"/>
              </a:rPr>
              <a:t>Justificación: Los referidos artículos 74, 100, 112 y 113 deben interpretarse de forma sistemática, a la luz del funcionamiento del procedimiento sancionatorio que integran y de las etapas que conforman a éste. El artículo 74 citado establece que las facultades de las Secretarías o de los Órganos Internos de Control para imponer sanciones prescribirán en tres años para el caso de faltas no graves y en siete años cuando se trate de graves o cometidas por particulares; y que el plazo de prescripción se interrumpirá en términos del primer párrafo del precepto 100 de la misma ley, con la clasificación de la conducta (grave o no); este último artículo dispone que, una vez que se concluyan las diligencias de investigación, las autoridades investigadoras harán el análisis de los hechos y determinarán, en su caso, si éstos configuran una falta administrativa, y la calificarán como grave o no grave; todos enunciados normativos que tienen lugar en la etapa de investigación. Por otra parte, los artículos 112 y 113 de la ley en cita establecen que el procedimiento de responsabilidad administrativa dará inicio cuando las autoridades sustanciadoras, en el ámbito de su competencia, admitan el informe de presunta responsabilidad administrativa; y que la admisión de tal informe interrumpe los plazos de prescripción señalados en el artículo 74 de esta ley, preceptos legales que tienen lugar en la segunda etapa del procedimiento administrativo sancionador, es decir, la de sustanciación. Así, para esta Suprema Corte no es violatorio del principio de seguridad jurídica, ni contradictorio, el hecho de que existan diversas actuaciones dentro del procedimiento administrativo sancionador que interrumpan la prescripción, pues éstas atienden a la finalidad y el objetivo que se persigue en cada de una de las etapas que lo integran. De ahí que para este Máximo Tribunal resulta razonable que, en la etapa de investigación, la prescripción de la acción se interrumpa con la calificación de la conducta de grave o no grave, pues la finalidad de esta fase es averiguar si la actuación del servidor público posiblemente constituye una falta y de qué tipo; y que en la segunda etapa ello tenga lugar con motivo de la admisión del Informe de Presunta Responsabilidad Administrativa, pues justo la finalidad de esta etapa es la tramitación y sustanciación de un proceso que permita a la autoridad determinar si el servidor público investigado resulta responsable o no de las faltas que le atribuya la autoridad investigadora.</a:t>
            </a:r>
            <a:endParaRPr lang="es-MX" sz="12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07000"/>
              </a:lnSpc>
              <a:spcAft>
                <a:spcPts val="800"/>
              </a:spcAft>
            </a:pPr>
            <a:r>
              <a:rPr lang="es-MX" sz="1200" i="1" dirty="0">
                <a:effectLst/>
                <a:latin typeface="Calibri Light" panose="020F0302020204030204" pitchFamily="34" charset="0"/>
                <a:ea typeface="Calibri" panose="020F0502020204030204" pitchFamily="34" charset="0"/>
                <a:cs typeface="Times New Roman" panose="02020603050405020304" pitchFamily="18" charset="0"/>
              </a:rPr>
              <a:t>REGISTRO DIGITAL:  2024679, TESIS: 1a./J. 51/2022 (11a.), GACETA DEL SEMANARIO JUDICIAL DE LA FEDERACIÓN.</a:t>
            </a:r>
            <a:br>
              <a:rPr lang="es-MX" sz="1200" i="1" dirty="0">
                <a:effectLst/>
                <a:latin typeface="Calibri Light" panose="020F0302020204030204" pitchFamily="34" charset="0"/>
                <a:ea typeface="Calibri" panose="020F0502020204030204" pitchFamily="34" charset="0"/>
                <a:cs typeface="Times New Roman" panose="02020603050405020304" pitchFamily="18" charset="0"/>
              </a:rPr>
            </a:br>
            <a:r>
              <a:rPr lang="es-MX" sz="1200" i="1" dirty="0">
                <a:effectLst/>
                <a:latin typeface="Calibri Light" panose="020F0302020204030204" pitchFamily="34" charset="0"/>
                <a:ea typeface="Calibri" panose="020F0502020204030204" pitchFamily="34" charset="0"/>
                <a:cs typeface="Times New Roman" panose="02020603050405020304" pitchFamily="18" charset="0"/>
              </a:rPr>
              <a:t>Libro 13, Mayo de 2022, Tomo III, página 2737. Materia: Administrativa, Constitucional.</a:t>
            </a:r>
            <a:endParaRPr lang="es-MX" sz="12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07000"/>
              </a:lnSpc>
              <a:spcAft>
                <a:spcPts val="800"/>
              </a:spcAft>
            </a:pPr>
            <a:r>
              <a:rPr lang="es-MX" sz="1200" dirty="0">
                <a:effectLst/>
                <a:latin typeface="+mj-lt"/>
                <a:ea typeface="Calibri" panose="020F0502020204030204" pitchFamily="34" charset="0"/>
                <a:cs typeface="Times New Roman" panose="02020603050405020304" pitchFamily="18" charset="0"/>
              </a:rPr>
              <a:t> </a:t>
            </a:r>
          </a:p>
          <a:p>
            <a:pPr marL="400050" indent="-400050" algn="just">
              <a:lnSpc>
                <a:spcPct val="107000"/>
              </a:lnSpc>
              <a:spcAft>
                <a:spcPts val="800"/>
              </a:spcAft>
              <a:buAutoNum type="romanUcPeriod"/>
            </a:pPr>
            <a:endParaRPr lang="es-MX" sz="1400" dirty="0">
              <a:solidFill>
                <a:srgbClr val="145060"/>
              </a:solidFill>
              <a:effectLst/>
              <a:latin typeface="+mj-lt"/>
              <a:ea typeface="Calibri" panose="020F0502020204030204" pitchFamily="34" charset="0"/>
              <a:cs typeface="Times New Roman" panose="02020603050405020304" pitchFamily="18" charset="0"/>
            </a:endParaRPr>
          </a:p>
          <a:p>
            <a:pPr lvl="0" algn="l">
              <a:buFontTx/>
              <a:buNone/>
            </a:pPr>
            <a:endParaRPr lang="es-ES" sz="1800" dirty="0">
              <a:latin typeface="+mn-lt"/>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572870769"/>
      </p:ext>
    </p:extLst>
  </p:cSld>
  <p:clrMapOvr>
    <a:masterClrMapping/>
  </p:clrMapOvr>
  <p:transition spd="slow">
    <p:wipe/>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Marcador de contenido 8">
            <a:extLst>
              <a:ext uri="{FF2B5EF4-FFF2-40B4-BE49-F238E27FC236}">
                <a16:creationId xmlns:a16="http://schemas.microsoft.com/office/drawing/2014/main" id="{236625C7-F636-CB1D-E2B5-94119441069C}"/>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0" y="-2698"/>
            <a:ext cx="12196798" cy="6860698"/>
          </a:xfrm>
          <a:prstGeom prst="rect">
            <a:avLst/>
          </a:prstGeom>
        </p:spPr>
      </p:pic>
      <p:sp>
        <p:nvSpPr>
          <p:cNvPr id="2" name="Título 1">
            <a:extLst>
              <a:ext uri="{FF2B5EF4-FFF2-40B4-BE49-F238E27FC236}">
                <a16:creationId xmlns:a16="http://schemas.microsoft.com/office/drawing/2014/main" id="{915A319A-7C00-5C5F-4C5B-A58F623CD8D9}"/>
              </a:ext>
            </a:extLst>
          </p:cNvPr>
          <p:cNvSpPr>
            <a:spLocks noGrp="1"/>
          </p:cNvSpPr>
          <p:nvPr>
            <p:ph type="ctrTitle"/>
          </p:nvPr>
        </p:nvSpPr>
        <p:spPr>
          <a:xfrm>
            <a:off x="487795" y="2105472"/>
            <a:ext cx="11216410" cy="1983817"/>
          </a:xfrm>
        </p:spPr>
        <p:txBody>
          <a:bodyPr>
            <a:normAutofit/>
          </a:bodyPr>
          <a:lstStyle/>
          <a:p>
            <a:r>
              <a:rPr lang="es-ES" dirty="0">
                <a:latin typeface="Tahoma "/>
              </a:rPr>
              <a:t>COMPETENCIA DE LOS OIC (FALTAS GRAVES)</a:t>
            </a:r>
            <a:endParaRPr lang="es-MX" sz="4400" b="1" dirty="0">
              <a:solidFill>
                <a:srgbClr val="145060"/>
              </a:solidFill>
              <a:latin typeface="Segoe UI Variable Text Semibold" pitchFamily="2" charset="0"/>
            </a:endParaRPr>
          </a:p>
        </p:txBody>
      </p:sp>
      <p:pic>
        <p:nvPicPr>
          <p:cNvPr id="7" name="Imagen 6"/>
          <p:cNvPicPr>
            <a:picLocks noChangeAspect="1"/>
          </p:cNvPicPr>
          <p:nvPr/>
        </p:nvPicPr>
        <p:blipFill>
          <a:blip r:embed="rId3" cstate="hqprint">
            <a:biLevel thresh="75000"/>
            <a:extLst>
              <a:ext uri="{28A0092B-C50C-407E-A947-70E740481C1C}">
                <a14:useLocalDpi xmlns:a14="http://schemas.microsoft.com/office/drawing/2010/main" val="0"/>
              </a:ext>
            </a:extLst>
          </a:blip>
          <a:stretch>
            <a:fillRect/>
          </a:stretch>
        </p:blipFill>
        <p:spPr>
          <a:xfrm>
            <a:off x="5434663" y="4339360"/>
            <a:ext cx="1327472" cy="1327472"/>
          </a:xfrm>
          <a:prstGeom prst="rect">
            <a:avLst/>
          </a:prstGeom>
        </p:spPr>
      </p:pic>
      <p:pic>
        <p:nvPicPr>
          <p:cNvPr id="9" name="Imagen 8"/>
          <p:cNvPicPr>
            <a:picLocks noChangeAspect="1"/>
          </p:cNvPicPr>
          <p:nvPr/>
        </p:nvPicPr>
        <p:blipFill rotWithShape="1">
          <a:blip r:embed="rId4">
            <a:biLevel thresh="75000"/>
            <a:extLst>
              <a:ext uri="{28A0092B-C50C-407E-A947-70E740481C1C}">
                <a14:useLocalDpi xmlns:a14="http://schemas.microsoft.com/office/drawing/2010/main" val="0"/>
              </a:ext>
            </a:extLst>
          </a:blip>
          <a:srcRect t="20567"/>
          <a:stretch/>
        </p:blipFill>
        <p:spPr>
          <a:xfrm>
            <a:off x="8558817" y="4390171"/>
            <a:ext cx="1543250" cy="1225850"/>
          </a:xfrm>
          <a:prstGeom prst="rect">
            <a:avLst/>
          </a:prstGeom>
        </p:spPr>
      </p:pic>
      <p:pic>
        <p:nvPicPr>
          <p:cNvPr id="10" name="Imagen 9"/>
          <p:cNvPicPr>
            <a:picLocks noChangeAspect="1"/>
          </p:cNvPicPr>
          <p:nvPr/>
        </p:nvPicPr>
        <p:blipFill>
          <a:blip r:embed="rId5" cstate="hqprint">
            <a:extLst>
              <a:ext uri="{28A0092B-C50C-407E-A947-70E740481C1C}">
                <a14:useLocalDpi xmlns:a14="http://schemas.microsoft.com/office/drawing/2010/main" val="0"/>
              </a:ext>
            </a:extLst>
          </a:blip>
          <a:stretch>
            <a:fillRect/>
          </a:stretch>
        </p:blipFill>
        <p:spPr>
          <a:xfrm>
            <a:off x="2339080" y="4431078"/>
            <a:ext cx="1298901" cy="1298901"/>
          </a:xfrm>
          <a:prstGeom prst="rect">
            <a:avLst/>
          </a:prstGeom>
        </p:spPr>
      </p:pic>
    </p:spTree>
    <p:extLst>
      <p:ext uri="{BB962C8B-B14F-4D97-AF65-F5344CB8AC3E}">
        <p14:creationId xmlns:p14="http://schemas.microsoft.com/office/powerpoint/2010/main" val="3634840887"/>
      </p:ext>
    </p:extLst>
  </p:cSld>
  <p:clrMapOvr>
    <a:masterClrMapping/>
  </p:clrMapOvr>
  <p:transition spd="slow">
    <p:wipe/>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Marcador de contenido 8">
            <a:extLst>
              <a:ext uri="{FF2B5EF4-FFF2-40B4-BE49-F238E27FC236}">
                <a16:creationId xmlns:a16="http://schemas.microsoft.com/office/drawing/2014/main" id="{236625C7-F636-CB1D-E2B5-94119441069C}"/>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0" y="-2698"/>
            <a:ext cx="12196798" cy="6860698"/>
          </a:xfrm>
          <a:prstGeom prst="rect">
            <a:avLst/>
          </a:prstGeom>
        </p:spPr>
      </p:pic>
      <p:sp>
        <p:nvSpPr>
          <p:cNvPr id="10" name="Título 1">
            <a:extLst>
              <a:ext uri="{FF2B5EF4-FFF2-40B4-BE49-F238E27FC236}">
                <a16:creationId xmlns:a16="http://schemas.microsoft.com/office/drawing/2014/main" id="{8475EAB9-EC2D-4642-ADCF-CDAE96F23F09}"/>
              </a:ext>
            </a:extLst>
          </p:cNvPr>
          <p:cNvSpPr txBox="1">
            <a:spLocks/>
          </p:cNvSpPr>
          <p:nvPr/>
        </p:nvSpPr>
        <p:spPr>
          <a:xfrm>
            <a:off x="897038" y="1638677"/>
            <a:ext cx="6122326" cy="65812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s-ES" sz="1800" b="1" dirty="0">
                <a:solidFill>
                  <a:srgbClr val="145060"/>
                </a:solidFill>
                <a:latin typeface="Segoe UI Semibold" panose="020B0702040204020203" pitchFamily="34" charset="0"/>
                <a:ea typeface="Tahoma" panose="020B0604030504040204" pitchFamily="34" charset="0"/>
                <a:cs typeface="Segoe UI Semibold" panose="020B0702040204020203" pitchFamily="34" charset="0"/>
              </a:rPr>
              <a:t>Constitución Política de los Estados Unidos Mexicanos</a:t>
            </a:r>
          </a:p>
          <a:p>
            <a:r>
              <a:rPr lang="es-ES" sz="1800" dirty="0">
                <a:solidFill>
                  <a:srgbClr val="145060"/>
                </a:solidFill>
                <a:latin typeface="Segoe UI" panose="020B0502040204020203" pitchFamily="34" charset="0"/>
                <a:ea typeface="Tahoma" panose="020B0604030504040204" pitchFamily="34" charset="0"/>
                <a:cs typeface="Segoe UI" panose="020B0502040204020203" pitchFamily="34" charset="0"/>
              </a:rPr>
              <a:t>Artículo 109. Fracción III (segundo párrafo)</a:t>
            </a:r>
            <a:endParaRPr lang="es-MX" sz="1800" dirty="0">
              <a:solidFill>
                <a:srgbClr val="145060"/>
              </a:solidFill>
              <a:latin typeface="Segoe UI" panose="020B0502040204020203" pitchFamily="34" charset="0"/>
              <a:ea typeface="Tahoma" panose="020B0604030504040204" pitchFamily="34" charset="0"/>
              <a:cs typeface="Segoe UI" panose="020B0502040204020203" pitchFamily="34" charset="0"/>
            </a:endParaRPr>
          </a:p>
        </p:txBody>
      </p:sp>
      <p:sp>
        <p:nvSpPr>
          <p:cNvPr id="15" name="CuadroTexto 14">
            <a:extLst>
              <a:ext uri="{FF2B5EF4-FFF2-40B4-BE49-F238E27FC236}">
                <a16:creationId xmlns:a16="http://schemas.microsoft.com/office/drawing/2014/main" id="{79FDF0EE-24C8-4239-8217-2AA1B1C4D59B}"/>
              </a:ext>
            </a:extLst>
          </p:cNvPr>
          <p:cNvSpPr txBox="1"/>
          <p:nvPr/>
        </p:nvSpPr>
        <p:spPr>
          <a:xfrm flipH="1">
            <a:off x="1128049" y="2836881"/>
            <a:ext cx="9935902" cy="1724318"/>
          </a:xfrm>
          <a:prstGeom prst="rect">
            <a:avLst/>
          </a:prstGeom>
          <a:noFill/>
        </p:spPr>
        <p:txBody>
          <a:bodyPr wrap="square" rtlCol="0">
            <a:spAutoFit/>
          </a:bodyPr>
          <a:lstStyle/>
          <a:p>
            <a:pPr algn="just">
              <a:lnSpc>
                <a:spcPct val="107000"/>
              </a:lnSpc>
              <a:spcAft>
                <a:spcPts val="800"/>
              </a:spcAft>
            </a:pPr>
            <a:r>
              <a:rPr lang="es-ES" sz="2000" dirty="0">
                <a:solidFill>
                  <a:srgbClr val="145060"/>
                </a:solidFill>
                <a:effectLst/>
                <a:ea typeface="Calibri" panose="020F0502020204030204" pitchFamily="34" charset="0"/>
                <a:cs typeface="Times New Roman" panose="02020603050405020304" pitchFamily="18" charset="0"/>
              </a:rPr>
              <a:t>Las faltas administrativas graves serán </a:t>
            </a:r>
            <a:r>
              <a:rPr lang="es-ES" sz="2000" b="1" u="sng" dirty="0">
                <a:solidFill>
                  <a:srgbClr val="145060"/>
                </a:solidFill>
                <a:effectLst/>
                <a:ea typeface="Calibri" panose="020F0502020204030204" pitchFamily="34" charset="0"/>
                <a:cs typeface="Times New Roman" panose="02020603050405020304" pitchFamily="18" charset="0"/>
              </a:rPr>
              <a:t>investigadas y substanciadas</a:t>
            </a:r>
            <a:r>
              <a:rPr lang="es-ES" sz="2000" b="1" dirty="0">
                <a:solidFill>
                  <a:srgbClr val="145060"/>
                </a:solidFill>
                <a:effectLst/>
                <a:ea typeface="Calibri" panose="020F0502020204030204" pitchFamily="34" charset="0"/>
                <a:cs typeface="Times New Roman" panose="02020603050405020304" pitchFamily="18" charset="0"/>
              </a:rPr>
              <a:t> </a:t>
            </a:r>
            <a:r>
              <a:rPr lang="es-ES" sz="2000" dirty="0">
                <a:solidFill>
                  <a:srgbClr val="145060"/>
                </a:solidFill>
                <a:effectLst/>
                <a:ea typeface="Calibri" panose="020F0502020204030204" pitchFamily="34" charset="0"/>
                <a:cs typeface="Times New Roman" panose="02020603050405020304" pitchFamily="18" charset="0"/>
              </a:rPr>
              <a:t>por la Auditoría Superior de la Federación y los órganos internos de control, o por sus homólogos en las entidades federativas, según corresponda, y serán resueltas por el Tribunal de Justicia Administrativa que resulte competente. Las demás faltas y sanciones administrativas, </a:t>
            </a:r>
            <a:r>
              <a:rPr lang="es-ES" sz="2000" b="1" u="sng" dirty="0">
                <a:solidFill>
                  <a:srgbClr val="145060"/>
                </a:solidFill>
                <a:effectLst/>
                <a:ea typeface="Calibri" panose="020F0502020204030204" pitchFamily="34" charset="0"/>
                <a:cs typeface="Times New Roman" panose="02020603050405020304" pitchFamily="18" charset="0"/>
              </a:rPr>
              <a:t>serán conocidas y resueltas por los órganos internos de control.</a:t>
            </a:r>
            <a:endParaRPr lang="es-ES" sz="1800" b="1" u="sng" dirty="0">
              <a:latin typeface="+mn-lt"/>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832574789"/>
      </p:ext>
    </p:extLst>
  </p:cSld>
  <p:clrMapOvr>
    <a:masterClrMapping/>
  </p:clrMapOvr>
  <p:transition spd="slow">
    <p:wipe/>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Marcador de contenido 8">
            <a:extLst>
              <a:ext uri="{FF2B5EF4-FFF2-40B4-BE49-F238E27FC236}">
                <a16:creationId xmlns:a16="http://schemas.microsoft.com/office/drawing/2014/main" id="{236625C7-F636-CB1D-E2B5-94119441069C}"/>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0" y="-2698"/>
            <a:ext cx="12196798" cy="6860698"/>
          </a:xfrm>
          <a:prstGeom prst="rect">
            <a:avLst/>
          </a:prstGeom>
        </p:spPr>
      </p:pic>
      <p:sp>
        <p:nvSpPr>
          <p:cNvPr id="10" name="Título 1">
            <a:extLst>
              <a:ext uri="{FF2B5EF4-FFF2-40B4-BE49-F238E27FC236}">
                <a16:creationId xmlns:a16="http://schemas.microsoft.com/office/drawing/2014/main" id="{8475EAB9-EC2D-4642-ADCF-CDAE96F23F09}"/>
              </a:ext>
            </a:extLst>
          </p:cNvPr>
          <p:cNvSpPr txBox="1">
            <a:spLocks/>
          </p:cNvSpPr>
          <p:nvPr/>
        </p:nvSpPr>
        <p:spPr>
          <a:xfrm>
            <a:off x="1128049" y="1286278"/>
            <a:ext cx="6122326" cy="65812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s-ES" sz="1800" b="1" dirty="0">
                <a:solidFill>
                  <a:srgbClr val="145060"/>
                </a:solidFill>
                <a:latin typeface="Segoe UI Semibold" panose="020B0702040204020203" pitchFamily="34" charset="0"/>
                <a:ea typeface="Tahoma" panose="020B0604030504040204" pitchFamily="34" charset="0"/>
                <a:cs typeface="Segoe UI Semibold" panose="020B0702040204020203" pitchFamily="34" charset="0"/>
              </a:rPr>
              <a:t>Ley General de Responsabilidades Administrativas </a:t>
            </a:r>
          </a:p>
          <a:p>
            <a:r>
              <a:rPr lang="es-ES" sz="1800" dirty="0">
                <a:solidFill>
                  <a:srgbClr val="145060"/>
                </a:solidFill>
                <a:latin typeface="Segoe UI" panose="020B0502040204020203" pitchFamily="34" charset="0"/>
                <a:ea typeface="Tahoma" panose="020B0604030504040204" pitchFamily="34" charset="0"/>
                <a:cs typeface="Segoe UI" panose="020B0502040204020203" pitchFamily="34" charset="0"/>
              </a:rPr>
              <a:t>Artículo 10.</a:t>
            </a:r>
            <a:endParaRPr lang="es-MX" sz="1800" dirty="0">
              <a:solidFill>
                <a:srgbClr val="145060"/>
              </a:solidFill>
              <a:latin typeface="Segoe UI" panose="020B0502040204020203" pitchFamily="34" charset="0"/>
              <a:ea typeface="Tahoma" panose="020B0604030504040204" pitchFamily="34" charset="0"/>
              <a:cs typeface="Segoe UI" panose="020B0502040204020203" pitchFamily="34" charset="0"/>
            </a:endParaRPr>
          </a:p>
        </p:txBody>
      </p:sp>
      <p:sp>
        <p:nvSpPr>
          <p:cNvPr id="5" name="CuadroTexto 4">
            <a:extLst>
              <a:ext uri="{FF2B5EF4-FFF2-40B4-BE49-F238E27FC236}">
                <a16:creationId xmlns:a16="http://schemas.microsoft.com/office/drawing/2014/main" id="{0C23CF72-AF64-4FCB-991D-ACA665BFA08B}"/>
              </a:ext>
            </a:extLst>
          </p:cNvPr>
          <p:cNvSpPr txBox="1"/>
          <p:nvPr/>
        </p:nvSpPr>
        <p:spPr>
          <a:xfrm flipH="1">
            <a:off x="1128049" y="1915649"/>
            <a:ext cx="9935902" cy="2485552"/>
          </a:xfrm>
          <a:prstGeom prst="rect">
            <a:avLst/>
          </a:prstGeom>
          <a:noFill/>
        </p:spPr>
        <p:txBody>
          <a:bodyPr wrap="square" rtlCol="0">
            <a:spAutoFit/>
          </a:bodyPr>
          <a:lstStyle/>
          <a:p>
            <a:pPr algn="just">
              <a:lnSpc>
                <a:spcPct val="107000"/>
              </a:lnSpc>
              <a:spcAft>
                <a:spcPts val="800"/>
              </a:spcAft>
            </a:pPr>
            <a:r>
              <a:rPr lang="es-ES" sz="2000" dirty="0">
                <a:solidFill>
                  <a:srgbClr val="145060"/>
                </a:solidFill>
                <a:effectLst/>
                <a:ea typeface="Calibri" panose="020F0502020204030204" pitchFamily="34" charset="0"/>
                <a:cs typeface="Times New Roman" panose="02020603050405020304" pitchFamily="18" charset="0"/>
              </a:rPr>
              <a:t>Las Secretarías y los </a:t>
            </a:r>
            <a:r>
              <a:rPr lang="es-ES" sz="2000" b="1" dirty="0">
                <a:solidFill>
                  <a:srgbClr val="145060"/>
                </a:solidFill>
                <a:effectLst/>
                <a:ea typeface="Calibri" panose="020F0502020204030204" pitchFamily="34" charset="0"/>
                <a:cs typeface="Times New Roman" panose="02020603050405020304" pitchFamily="18" charset="0"/>
              </a:rPr>
              <a:t>Órganos internos de control</a:t>
            </a:r>
            <a:r>
              <a:rPr lang="es-ES" sz="2000" dirty="0">
                <a:solidFill>
                  <a:srgbClr val="145060"/>
                </a:solidFill>
                <a:effectLst/>
                <a:ea typeface="Calibri" panose="020F0502020204030204" pitchFamily="34" charset="0"/>
                <a:cs typeface="Times New Roman" panose="02020603050405020304" pitchFamily="18" charset="0"/>
              </a:rPr>
              <a:t>, y sus homólogas en las entidades federativas tendrán a su cargo, en el ámbito de su competencia, </a:t>
            </a:r>
            <a:r>
              <a:rPr lang="es-ES" sz="2000" b="1" u="sng" dirty="0">
                <a:solidFill>
                  <a:srgbClr val="145060"/>
                </a:solidFill>
                <a:effectLst/>
                <a:ea typeface="Calibri" panose="020F0502020204030204" pitchFamily="34" charset="0"/>
                <a:cs typeface="Times New Roman" panose="02020603050405020304" pitchFamily="18" charset="0"/>
              </a:rPr>
              <a:t>la investigación, substanciación y calificación de las Faltas administrativas.</a:t>
            </a:r>
            <a:r>
              <a:rPr lang="es-ES" sz="2000" dirty="0">
                <a:solidFill>
                  <a:srgbClr val="145060"/>
                </a:solidFill>
                <a:effectLst/>
                <a:ea typeface="Calibri" panose="020F0502020204030204" pitchFamily="34" charset="0"/>
                <a:cs typeface="Times New Roman" panose="02020603050405020304" pitchFamily="18" charset="0"/>
              </a:rPr>
              <a:t> Tratándose de actos u omisiones que hayan sido calificados como </a:t>
            </a:r>
            <a:r>
              <a:rPr lang="es-ES" sz="2000" b="1" dirty="0">
                <a:solidFill>
                  <a:srgbClr val="145060"/>
                </a:solidFill>
                <a:effectLst/>
                <a:ea typeface="Calibri" panose="020F0502020204030204" pitchFamily="34" charset="0"/>
                <a:cs typeface="Times New Roman" panose="02020603050405020304" pitchFamily="18" charset="0"/>
              </a:rPr>
              <a:t>Faltas administrativas no graves</a:t>
            </a:r>
            <a:r>
              <a:rPr lang="es-ES" sz="2000" dirty="0">
                <a:solidFill>
                  <a:srgbClr val="145060"/>
                </a:solidFill>
                <a:effectLst/>
                <a:ea typeface="Calibri" panose="020F0502020204030204" pitchFamily="34" charset="0"/>
                <a:cs typeface="Times New Roman" panose="02020603050405020304" pitchFamily="18" charset="0"/>
              </a:rPr>
              <a:t>, las Secretarías y los Órganos internos de control serán competentes para </a:t>
            </a:r>
            <a:r>
              <a:rPr lang="es-ES" sz="2000" b="1" u="sng" dirty="0">
                <a:solidFill>
                  <a:srgbClr val="145060"/>
                </a:solidFill>
                <a:effectLst/>
                <a:ea typeface="Calibri" panose="020F0502020204030204" pitchFamily="34" charset="0"/>
                <a:cs typeface="Times New Roman" panose="02020603050405020304" pitchFamily="18" charset="0"/>
              </a:rPr>
              <a:t>iniciar, substanciar y resolver</a:t>
            </a:r>
            <a:r>
              <a:rPr lang="es-ES" sz="2000" b="1" dirty="0">
                <a:solidFill>
                  <a:srgbClr val="145060"/>
                </a:solidFill>
                <a:effectLst/>
                <a:ea typeface="Calibri" panose="020F0502020204030204" pitchFamily="34" charset="0"/>
                <a:cs typeface="Times New Roman" panose="02020603050405020304" pitchFamily="18" charset="0"/>
              </a:rPr>
              <a:t> </a:t>
            </a:r>
            <a:r>
              <a:rPr lang="es-ES" sz="2000" dirty="0">
                <a:solidFill>
                  <a:srgbClr val="145060"/>
                </a:solidFill>
                <a:effectLst/>
                <a:ea typeface="Calibri" panose="020F0502020204030204" pitchFamily="34" charset="0"/>
                <a:cs typeface="Times New Roman" panose="02020603050405020304" pitchFamily="18" charset="0"/>
              </a:rPr>
              <a:t>los procedimientos de responsabilidad administrativa en los términos previstos en esta Ley.</a:t>
            </a:r>
          </a:p>
          <a:p>
            <a:pPr algn="just">
              <a:lnSpc>
                <a:spcPct val="107000"/>
              </a:lnSpc>
              <a:spcAft>
                <a:spcPts val="800"/>
              </a:spcAft>
            </a:pPr>
            <a:endParaRPr lang="es-ES" sz="2000" dirty="0">
              <a:solidFill>
                <a:srgbClr val="145060"/>
              </a:solidFill>
              <a:effectLst/>
              <a:ea typeface="Calibri" panose="020F0502020204030204" pitchFamily="34" charset="0"/>
              <a:cs typeface="Times New Roman" panose="02020603050405020304" pitchFamily="18" charset="0"/>
            </a:endParaRPr>
          </a:p>
        </p:txBody>
      </p:sp>
      <p:graphicFrame>
        <p:nvGraphicFramePr>
          <p:cNvPr id="2" name="Diagrama 1">
            <a:extLst>
              <a:ext uri="{FF2B5EF4-FFF2-40B4-BE49-F238E27FC236}">
                <a16:creationId xmlns:a16="http://schemas.microsoft.com/office/drawing/2014/main" id="{D464E543-3427-4B40-811E-EB906E9DDF54}"/>
              </a:ext>
            </a:extLst>
          </p:cNvPr>
          <p:cNvGraphicFramePr/>
          <p:nvPr>
            <p:extLst>
              <p:ext uri="{D42A27DB-BD31-4B8C-83A1-F6EECF244321}">
                <p14:modId xmlns:p14="http://schemas.microsoft.com/office/powerpoint/2010/main" val="646353599"/>
              </p:ext>
            </p:extLst>
          </p:nvPr>
        </p:nvGraphicFramePr>
        <p:xfrm>
          <a:off x="2031999" y="4097439"/>
          <a:ext cx="9496385" cy="204089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575270306"/>
      </p:ext>
    </p:extLst>
  </p:cSld>
  <p:clrMapOvr>
    <a:masterClrMapping/>
  </p:clrMapOvr>
  <p:transition spd="slow">
    <p:wip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Marcador de contenido 8">
            <a:extLst>
              <a:ext uri="{FF2B5EF4-FFF2-40B4-BE49-F238E27FC236}">
                <a16:creationId xmlns:a16="http://schemas.microsoft.com/office/drawing/2014/main" id="{236625C7-F636-CB1D-E2B5-94119441069C}"/>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0" y="-2698"/>
            <a:ext cx="12196798" cy="6860698"/>
          </a:xfrm>
          <a:prstGeom prst="rect">
            <a:avLst/>
          </a:prstGeom>
        </p:spPr>
      </p:pic>
      <p:sp>
        <p:nvSpPr>
          <p:cNvPr id="2" name="Título 1">
            <a:extLst>
              <a:ext uri="{FF2B5EF4-FFF2-40B4-BE49-F238E27FC236}">
                <a16:creationId xmlns:a16="http://schemas.microsoft.com/office/drawing/2014/main" id="{915A319A-7C00-5C5F-4C5B-A58F623CD8D9}"/>
              </a:ext>
            </a:extLst>
          </p:cNvPr>
          <p:cNvSpPr>
            <a:spLocks noGrp="1"/>
          </p:cNvSpPr>
          <p:nvPr>
            <p:ph type="ctrTitle"/>
          </p:nvPr>
        </p:nvSpPr>
        <p:spPr>
          <a:xfrm>
            <a:off x="2210320" y="2043953"/>
            <a:ext cx="7771359" cy="1490359"/>
          </a:xfrm>
        </p:spPr>
        <p:txBody>
          <a:bodyPr>
            <a:noAutofit/>
          </a:bodyPr>
          <a:lstStyle/>
          <a:p>
            <a:br>
              <a:rPr lang="es-ES" sz="4200" dirty="0">
                <a:latin typeface="Tahoma "/>
              </a:rPr>
            </a:br>
            <a:br>
              <a:rPr lang="es-ES" sz="4200" dirty="0">
                <a:latin typeface="Tahoma "/>
              </a:rPr>
            </a:br>
            <a:br>
              <a:rPr lang="es-ES" sz="4200" dirty="0">
                <a:latin typeface="Tahoma "/>
              </a:rPr>
            </a:br>
            <a:r>
              <a:rPr lang="es-ES" sz="4400" dirty="0">
                <a:latin typeface="Tahoma "/>
              </a:rPr>
              <a:t>VISTA A LOS ÓRGANOS INTERNOS DE CONTROL</a:t>
            </a:r>
            <a:endParaRPr lang="es-MX" sz="4200" b="1" dirty="0">
              <a:solidFill>
                <a:srgbClr val="145060"/>
              </a:solidFill>
              <a:latin typeface="Segoe UI Variable Text Semibold" pitchFamily="2" charset="0"/>
            </a:endParaRPr>
          </a:p>
        </p:txBody>
      </p:sp>
      <p:pic>
        <p:nvPicPr>
          <p:cNvPr id="7" name="Imagen 6"/>
          <p:cNvPicPr>
            <a:picLocks noChangeAspect="1"/>
          </p:cNvPicPr>
          <p:nvPr/>
        </p:nvPicPr>
        <p:blipFill>
          <a:blip r:embed="rId3" cstate="hqprint">
            <a:biLevel thresh="75000"/>
            <a:extLst>
              <a:ext uri="{28A0092B-C50C-407E-A947-70E740481C1C}">
                <a14:useLocalDpi xmlns:a14="http://schemas.microsoft.com/office/drawing/2010/main" val="0"/>
              </a:ext>
            </a:extLst>
          </a:blip>
          <a:stretch>
            <a:fillRect/>
          </a:stretch>
        </p:blipFill>
        <p:spPr>
          <a:xfrm>
            <a:off x="5434663" y="4339360"/>
            <a:ext cx="1327472" cy="1327472"/>
          </a:xfrm>
          <a:prstGeom prst="rect">
            <a:avLst/>
          </a:prstGeom>
        </p:spPr>
      </p:pic>
      <p:pic>
        <p:nvPicPr>
          <p:cNvPr id="9" name="Imagen 8"/>
          <p:cNvPicPr>
            <a:picLocks noChangeAspect="1"/>
          </p:cNvPicPr>
          <p:nvPr/>
        </p:nvPicPr>
        <p:blipFill rotWithShape="1">
          <a:blip r:embed="rId4">
            <a:biLevel thresh="75000"/>
            <a:extLst>
              <a:ext uri="{28A0092B-C50C-407E-A947-70E740481C1C}">
                <a14:useLocalDpi xmlns:a14="http://schemas.microsoft.com/office/drawing/2010/main" val="0"/>
              </a:ext>
            </a:extLst>
          </a:blip>
          <a:srcRect t="20567"/>
          <a:stretch/>
        </p:blipFill>
        <p:spPr>
          <a:xfrm>
            <a:off x="8558817" y="4390171"/>
            <a:ext cx="1543250" cy="1225850"/>
          </a:xfrm>
          <a:prstGeom prst="rect">
            <a:avLst/>
          </a:prstGeom>
        </p:spPr>
      </p:pic>
      <p:pic>
        <p:nvPicPr>
          <p:cNvPr id="10" name="Imagen 9"/>
          <p:cNvPicPr>
            <a:picLocks noChangeAspect="1"/>
          </p:cNvPicPr>
          <p:nvPr/>
        </p:nvPicPr>
        <p:blipFill>
          <a:blip r:embed="rId5" cstate="hqprint">
            <a:extLst>
              <a:ext uri="{28A0092B-C50C-407E-A947-70E740481C1C}">
                <a14:useLocalDpi xmlns:a14="http://schemas.microsoft.com/office/drawing/2010/main" val="0"/>
              </a:ext>
            </a:extLst>
          </a:blip>
          <a:stretch>
            <a:fillRect/>
          </a:stretch>
        </p:blipFill>
        <p:spPr>
          <a:xfrm>
            <a:off x="2339080" y="4431078"/>
            <a:ext cx="1298901" cy="1298901"/>
          </a:xfrm>
          <a:prstGeom prst="rect">
            <a:avLst/>
          </a:prstGeom>
        </p:spPr>
      </p:pic>
    </p:spTree>
    <p:extLst>
      <p:ext uri="{BB962C8B-B14F-4D97-AF65-F5344CB8AC3E}">
        <p14:creationId xmlns:p14="http://schemas.microsoft.com/office/powerpoint/2010/main" val="2692610627"/>
      </p:ext>
    </p:extLst>
  </p:cSld>
  <p:clrMapOvr>
    <a:masterClrMapping/>
  </p:clrMapOvr>
  <p:transition spd="slow">
    <p:wipe/>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Marcador de contenido 8">
            <a:extLst>
              <a:ext uri="{FF2B5EF4-FFF2-40B4-BE49-F238E27FC236}">
                <a16:creationId xmlns:a16="http://schemas.microsoft.com/office/drawing/2014/main" id="{236625C7-F636-CB1D-E2B5-94119441069C}"/>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0" y="-2698"/>
            <a:ext cx="12196798" cy="6860698"/>
          </a:xfrm>
          <a:prstGeom prst="rect">
            <a:avLst/>
          </a:prstGeom>
        </p:spPr>
      </p:pic>
      <p:sp>
        <p:nvSpPr>
          <p:cNvPr id="10" name="Título 1">
            <a:extLst>
              <a:ext uri="{FF2B5EF4-FFF2-40B4-BE49-F238E27FC236}">
                <a16:creationId xmlns:a16="http://schemas.microsoft.com/office/drawing/2014/main" id="{8475EAB9-EC2D-4642-ADCF-CDAE96F23F09}"/>
              </a:ext>
            </a:extLst>
          </p:cNvPr>
          <p:cNvSpPr txBox="1">
            <a:spLocks/>
          </p:cNvSpPr>
          <p:nvPr/>
        </p:nvSpPr>
        <p:spPr>
          <a:xfrm>
            <a:off x="1128049" y="1286278"/>
            <a:ext cx="6122326" cy="65812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s-ES" sz="1800" b="1" dirty="0">
                <a:solidFill>
                  <a:srgbClr val="145060"/>
                </a:solidFill>
                <a:latin typeface="Segoe UI Semibold" panose="020B0702040204020203" pitchFamily="34" charset="0"/>
                <a:ea typeface="Tahoma" panose="020B0604030504040204" pitchFamily="34" charset="0"/>
                <a:cs typeface="Segoe UI Semibold" panose="020B0702040204020203" pitchFamily="34" charset="0"/>
              </a:rPr>
              <a:t>Ley General de Responsabilidades Administrativas </a:t>
            </a:r>
          </a:p>
          <a:p>
            <a:r>
              <a:rPr lang="es-ES" sz="1800" dirty="0">
                <a:solidFill>
                  <a:srgbClr val="145060"/>
                </a:solidFill>
                <a:latin typeface="Segoe UI" panose="020B0502040204020203" pitchFamily="34" charset="0"/>
                <a:ea typeface="Tahoma" panose="020B0604030504040204" pitchFamily="34" charset="0"/>
                <a:cs typeface="Segoe UI" panose="020B0502040204020203" pitchFamily="34" charset="0"/>
              </a:rPr>
              <a:t>Artículo 11.</a:t>
            </a:r>
            <a:endParaRPr lang="es-MX" sz="1800" dirty="0">
              <a:solidFill>
                <a:srgbClr val="145060"/>
              </a:solidFill>
              <a:latin typeface="Segoe UI" panose="020B0502040204020203" pitchFamily="34" charset="0"/>
              <a:ea typeface="Tahoma" panose="020B0604030504040204" pitchFamily="34" charset="0"/>
              <a:cs typeface="Segoe UI" panose="020B0502040204020203" pitchFamily="34" charset="0"/>
            </a:endParaRPr>
          </a:p>
        </p:txBody>
      </p:sp>
      <p:sp>
        <p:nvSpPr>
          <p:cNvPr id="5" name="CuadroTexto 4">
            <a:extLst>
              <a:ext uri="{FF2B5EF4-FFF2-40B4-BE49-F238E27FC236}">
                <a16:creationId xmlns:a16="http://schemas.microsoft.com/office/drawing/2014/main" id="{0C23CF72-AF64-4FCB-991D-ACA665BFA08B}"/>
              </a:ext>
            </a:extLst>
          </p:cNvPr>
          <p:cNvSpPr txBox="1"/>
          <p:nvPr/>
        </p:nvSpPr>
        <p:spPr>
          <a:xfrm flipH="1">
            <a:off x="1128049" y="1915649"/>
            <a:ext cx="9935902" cy="2053639"/>
          </a:xfrm>
          <a:prstGeom prst="rect">
            <a:avLst/>
          </a:prstGeom>
          <a:noFill/>
        </p:spPr>
        <p:txBody>
          <a:bodyPr wrap="square" rtlCol="0">
            <a:spAutoFit/>
          </a:bodyPr>
          <a:lstStyle/>
          <a:p>
            <a:pPr algn="just">
              <a:lnSpc>
                <a:spcPct val="107000"/>
              </a:lnSpc>
              <a:spcAft>
                <a:spcPts val="800"/>
              </a:spcAft>
            </a:pPr>
            <a:r>
              <a:rPr lang="es-ES" sz="2000" dirty="0">
                <a:solidFill>
                  <a:srgbClr val="145060"/>
                </a:solidFill>
                <a:effectLst/>
                <a:ea typeface="Calibri" panose="020F0502020204030204" pitchFamily="34" charset="0"/>
                <a:cs typeface="Times New Roman" panose="02020603050405020304" pitchFamily="18" charset="0"/>
              </a:rPr>
              <a:t>La Auditoría Superior y las </a:t>
            </a:r>
            <a:r>
              <a:rPr lang="es-ES" sz="2000" b="1" dirty="0">
                <a:solidFill>
                  <a:srgbClr val="145060"/>
                </a:solidFill>
                <a:effectLst/>
                <a:ea typeface="Calibri" panose="020F0502020204030204" pitchFamily="34" charset="0"/>
                <a:cs typeface="Times New Roman" panose="02020603050405020304" pitchFamily="18" charset="0"/>
              </a:rPr>
              <a:t>Entidades de fiscalización superior de las entidades federativas </a:t>
            </a:r>
            <a:r>
              <a:rPr lang="es-ES" sz="2000" dirty="0">
                <a:solidFill>
                  <a:srgbClr val="145060"/>
                </a:solidFill>
                <a:effectLst/>
                <a:ea typeface="Calibri" panose="020F0502020204030204" pitchFamily="34" charset="0"/>
                <a:cs typeface="Times New Roman" panose="02020603050405020304" pitchFamily="18" charset="0"/>
              </a:rPr>
              <a:t>serán competentes para </a:t>
            </a:r>
            <a:r>
              <a:rPr lang="es-ES" sz="2000" b="1" u="sng" dirty="0">
                <a:solidFill>
                  <a:srgbClr val="145060"/>
                </a:solidFill>
                <a:effectLst/>
                <a:ea typeface="Calibri" panose="020F0502020204030204" pitchFamily="34" charset="0"/>
                <a:cs typeface="Times New Roman" panose="02020603050405020304" pitchFamily="18" charset="0"/>
              </a:rPr>
              <a:t>investigar y substanciar</a:t>
            </a:r>
            <a:r>
              <a:rPr lang="es-ES" sz="2000" dirty="0">
                <a:solidFill>
                  <a:srgbClr val="145060"/>
                </a:solidFill>
                <a:effectLst/>
                <a:ea typeface="Calibri" panose="020F0502020204030204" pitchFamily="34" charset="0"/>
                <a:cs typeface="Times New Roman" panose="02020603050405020304" pitchFamily="18" charset="0"/>
              </a:rPr>
              <a:t> el procedimiento por las </a:t>
            </a:r>
            <a:r>
              <a:rPr lang="es-ES" sz="2000" b="1" dirty="0">
                <a:solidFill>
                  <a:srgbClr val="145060"/>
                </a:solidFill>
                <a:effectLst/>
                <a:ea typeface="Calibri" panose="020F0502020204030204" pitchFamily="34" charset="0"/>
                <a:cs typeface="Times New Roman" panose="02020603050405020304" pitchFamily="18" charset="0"/>
              </a:rPr>
              <a:t>faltas administrativas graves.</a:t>
            </a:r>
            <a:r>
              <a:rPr lang="es-ES" sz="2000" dirty="0">
                <a:solidFill>
                  <a:srgbClr val="145060"/>
                </a:solidFill>
                <a:effectLst/>
                <a:ea typeface="Calibri" panose="020F0502020204030204" pitchFamily="34" charset="0"/>
                <a:cs typeface="Times New Roman" panose="02020603050405020304" pitchFamily="18" charset="0"/>
              </a:rPr>
              <a:t> En caso de que la Auditoría Superior y las Entidades de fiscalización superior de las entidades federativas </a:t>
            </a:r>
            <a:r>
              <a:rPr lang="es-ES" sz="2000" b="1" u="sng" dirty="0">
                <a:solidFill>
                  <a:srgbClr val="145060"/>
                </a:solidFill>
                <a:effectLst/>
                <a:ea typeface="Calibri" panose="020F0502020204030204" pitchFamily="34" charset="0"/>
                <a:cs typeface="Times New Roman" panose="02020603050405020304" pitchFamily="18" charset="0"/>
              </a:rPr>
              <a:t>detecten posibles faltas administrativas no graves darán cuenta de ello a los Órganos internos de control, </a:t>
            </a:r>
            <a:r>
              <a:rPr lang="es-ES" sz="2000" dirty="0">
                <a:solidFill>
                  <a:srgbClr val="145060"/>
                </a:solidFill>
                <a:effectLst/>
                <a:ea typeface="Calibri" panose="020F0502020204030204" pitchFamily="34" charset="0"/>
                <a:cs typeface="Times New Roman" panose="02020603050405020304" pitchFamily="18" charset="0"/>
              </a:rPr>
              <a:t>según corresponda, para que continúen la investigación respectiva y promuevan las acciones que procedan.</a:t>
            </a:r>
          </a:p>
        </p:txBody>
      </p:sp>
      <p:graphicFrame>
        <p:nvGraphicFramePr>
          <p:cNvPr id="2" name="Diagrama 1">
            <a:extLst>
              <a:ext uri="{FF2B5EF4-FFF2-40B4-BE49-F238E27FC236}">
                <a16:creationId xmlns:a16="http://schemas.microsoft.com/office/drawing/2014/main" id="{D464E543-3427-4B40-811E-EB906E9DDF54}"/>
              </a:ext>
            </a:extLst>
          </p:cNvPr>
          <p:cNvGraphicFramePr/>
          <p:nvPr>
            <p:extLst>
              <p:ext uri="{D42A27DB-BD31-4B8C-83A1-F6EECF244321}">
                <p14:modId xmlns:p14="http://schemas.microsoft.com/office/powerpoint/2010/main" val="1812420388"/>
              </p:ext>
            </p:extLst>
          </p:nvPr>
        </p:nvGraphicFramePr>
        <p:xfrm>
          <a:off x="2031999" y="4097439"/>
          <a:ext cx="9496385" cy="204089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617269469"/>
      </p:ext>
    </p:extLst>
  </p:cSld>
  <p:clrMapOvr>
    <a:masterClrMapping/>
  </p:clrMapOvr>
  <p:transition spd="slow">
    <p:wipe/>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Marcador de contenido 8">
            <a:extLst>
              <a:ext uri="{FF2B5EF4-FFF2-40B4-BE49-F238E27FC236}">
                <a16:creationId xmlns:a16="http://schemas.microsoft.com/office/drawing/2014/main" id="{236625C7-F636-CB1D-E2B5-94119441069C}"/>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0" y="-2698"/>
            <a:ext cx="12196798" cy="6860698"/>
          </a:xfrm>
          <a:prstGeom prst="rect">
            <a:avLst/>
          </a:prstGeom>
        </p:spPr>
      </p:pic>
      <p:sp>
        <p:nvSpPr>
          <p:cNvPr id="5" name="CuadroTexto 4">
            <a:extLst>
              <a:ext uri="{FF2B5EF4-FFF2-40B4-BE49-F238E27FC236}">
                <a16:creationId xmlns:a16="http://schemas.microsoft.com/office/drawing/2014/main" id="{0C23CF72-AF64-4FCB-991D-ACA665BFA08B}"/>
              </a:ext>
            </a:extLst>
          </p:cNvPr>
          <p:cNvSpPr txBox="1"/>
          <p:nvPr/>
        </p:nvSpPr>
        <p:spPr>
          <a:xfrm flipH="1">
            <a:off x="1128049" y="1626282"/>
            <a:ext cx="9935902" cy="3802836"/>
          </a:xfrm>
          <a:prstGeom prst="rect">
            <a:avLst/>
          </a:prstGeom>
          <a:noFill/>
        </p:spPr>
        <p:txBody>
          <a:bodyPr wrap="square" rtlCol="0">
            <a:spAutoFit/>
          </a:bodyPr>
          <a:lstStyle/>
          <a:p>
            <a:pPr algn="just">
              <a:lnSpc>
                <a:spcPct val="107000"/>
              </a:lnSpc>
              <a:spcAft>
                <a:spcPts val="800"/>
              </a:spcAft>
            </a:pPr>
            <a:r>
              <a:rPr lang="es-MX" sz="2000" dirty="0">
                <a:solidFill>
                  <a:srgbClr val="145060"/>
                </a:solidFill>
                <a:effectLst/>
                <a:latin typeface="Calibri" panose="020F0502020204030204" pitchFamily="34" charset="0"/>
                <a:ea typeface="Calibri" panose="020F0502020204030204" pitchFamily="34" charset="0"/>
                <a:cs typeface="Times New Roman" panose="02020603050405020304" pitchFamily="18" charset="0"/>
              </a:rPr>
              <a:t>El artículo 208 de la LGRA, establece que en los asuntos relacionados con faltas administrativas graves, </a:t>
            </a:r>
            <a:r>
              <a:rPr lang="es-MX" sz="2000" b="1" dirty="0">
                <a:solidFill>
                  <a:srgbClr val="145060"/>
                </a:solidFill>
                <a:effectLst/>
                <a:latin typeface="Calibri" panose="020F0502020204030204" pitchFamily="34" charset="0"/>
                <a:ea typeface="Calibri" panose="020F0502020204030204" pitchFamily="34" charset="0"/>
                <a:cs typeface="Times New Roman" panose="02020603050405020304" pitchFamily="18" charset="0"/>
              </a:rPr>
              <a:t>las autoridades substanciadoras</a:t>
            </a:r>
            <a:r>
              <a:rPr lang="es-MX" sz="2000" dirty="0">
                <a:solidFill>
                  <a:srgbClr val="145060"/>
                </a:solidFill>
                <a:effectLst/>
                <a:latin typeface="Calibri" panose="020F0502020204030204" pitchFamily="34" charset="0"/>
                <a:ea typeface="Calibri" panose="020F0502020204030204" pitchFamily="34" charset="0"/>
                <a:cs typeface="Times New Roman" panose="02020603050405020304" pitchFamily="18" charset="0"/>
              </a:rPr>
              <a:t> deben sujetarse al trámite ahí establecido, </a:t>
            </a:r>
            <a:r>
              <a:rPr lang="es-MX" sz="2000" b="1" dirty="0">
                <a:solidFill>
                  <a:srgbClr val="145060"/>
                </a:solidFill>
                <a:effectLst/>
                <a:latin typeface="Calibri" panose="020F0502020204030204" pitchFamily="34" charset="0"/>
                <a:ea typeface="Calibri" panose="020F0502020204030204" pitchFamily="34" charset="0"/>
                <a:cs typeface="Times New Roman" panose="02020603050405020304" pitchFamily="18" charset="0"/>
              </a:rPr>
              <a:t>sin señalar cuales son esas autoridades</a:t>
            </a:r>
            <a:r>
              <a:rPr lang="es-MX" sz="2000" dirty="0">
                <a:solidFill>
                  <a:srgbClr val="145060"/>
                </a:solidFill>
                <a:effectLst/>
                <a:latin typeface="Calibri" panose="020F0502020204030204" pitchFamily="34" charset="0"/>
                <a:ea typeface="Calibri" panose="020F0502020204030204" pitchFamily="34" charset="0"/>
                <a:cs typeface="Times New Roman" panose="02020603050405020304" pitchFamily="18" charset="0"/>
              </a:rPr>
              <a:t>, por lo que debe entenderse como tales a las comprendidas en el artículo 3 fracción III de la LGRA, el cual establece que son autoridades substanciadoras: </a:t>
            </a:r>
          </a:p>
          <a:p>
            <a:pPr marL="810260" algn="just">
              <a:lnSpc>
                <a:spcPct val="107000"/>
              </a:lnSpc>
              <a:spcAft>
                <a:spcPts val="800"/>
              </a:spcAft>
            </a:pPr>
            <a:r>
              <a:rPr lang="es-MX" sz="2000" dirty="0">
                <a:solidFill>
                  <a:srgbClr val="145060"/>
                </a:solidFill>
                <a:effectLst/>
                <a:latin typeface="Calibri" panose="020F0502020204030204" pitchFamily="34" charset="0"/>
                <a:ea typeface="Calibri" panose="020F0502020204030204" pitchFamily="34" charset="0"/>
                <a:cs typeface="Times New Roman" panose="02020603050405020304" pitchFamily="18" charset="0"/>
              </a:rPr>
              <a:t>La autoridad en las Secretarías, los Órganos internos de control, la Auditoría Superior y sus homólogas en las entidades federativas, así como las unidades de responsabilidades de las Empresas productivas del Estado que, en el ámbito de su competencia, </a:t>
            </a:r>
            <a:r>
              <a:rPr lang="es-MX" sz="2000" b="1" dirty="0">
                <a:solidFill>
                  <a:srgbClr val="145060"/>
                </a:solidFill>
                <a:effectLst/>
                <a:latin typeface="Calibri" panose="020F0502020204030204" pitchFamily="34" charset="0"/>
                <a:ea typeface="Calibri" panose="020F0502020204030204" pitchFamily="34" charset="0"/>
                <a:cs typeface="Times New Roman" panose="02020603050405020304" pitchFamily="18" charset="0"/>
              </a:rPr>
              <a:t>dirigen y conducen el procedimiento de responsabilidades administrativas desde la admisión del Informe de presunta responsabilidad administrativa y hasta la conclusión de la audiencia inicial</a:t>
            </a:r>
            <a:r>
              <a:rPr lang="es-MX" sz="2000" dirty="0">
                <a:solidFill>
                  <a:srgbClr val="145060"/>
                </a:solidFill>
                <a:effectLst/>
                <a:latin typeface="Calibri" panose="020F0502020204030204" pitchFamily="34" charset="0"/>
                <a:ea typeface="Calibri" panose="020F0502020204030204" pitchFamily="34" charset="0"/>
                <a:cs typeface="Times New Roman" panose="02020603050405020304" pitchFamily="18" charset="0"/>
              </a:rPr>
              <a:t>.</a:t>
            </a:r>
          </a:p>
        </p:txBody>
      </p:sp>
    </p:spTree>
    <p:extLst>
      <p:ext uri="{BB962C8B-B14F-4D97-AF65-F5344CB8AC3E}">
        <p14:creationId xmlns:p14="http://schemas.microsoft.com/office/powerpoint/2010/main" val="1479032949"/>
      </p:ext>
    </p:extLst>
  </p:cSld>
  <p:clrMapOvr>
    <a:masterClrMapping/>
  </p:clrMapOvr>
  <p:transition spd="slow">
    <p:wipe/>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Marcador de contenido 4">
            <a:extLst>
              <a:ext uri="{FF2B5EF4-FFF2-40B4-BE49-F238E27FC236}">
                <a16:creationId xmlns:a16="http://schemas.microsoft.com/office/drawing/2014/main" id="{EF115C32-B8F4-2717-1810-D9C7C770F18B}"/>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0" y="-673"/>
            <a:ext cx="12193198" cy="6858673"/>
          </a:xfrm>
          <a:prstGeom prst="rect">
            <a:avLst/>
          </a:prstGeom>
        </p:spPr>
      </p:pic>
      <p:sp>
        <p:nvSpPr>
          <p:cNvPr id="2" name="Título 1"/>
          <p:cNvSpPr>
            <a:spLocks noGrp="1"/>
          </p:cNvSpPr>
          <p:nvPr>
            <p:ph type="title"/>
          </p:nvPr>
        </p:nvSpPr>
        <p:spPr>
          <a:xfrm>
            <a:off x="792284" y="382710"/>
            <a:ext cx="8458200" cy="1718652"/>
          </a:xfrm>
        </p:spPr>
        <p:txBody>
          <a:bodyPr>
            <a:noAutofit/>
          </a:bodyPr>
          <a:lstStyle/>
          <a:p>
            <a:r>
              <a:rPr lang="es-ES" sz="2000" dirty="0">
                <a:solidFill>
                  <a:srgbClr val="145060"/>
                </a:solidFill>
                <a:latin typeface="Segoe UI Semibold" panose="020B0702040204020203" pitchFamily="34" charset="0"/>
                <a:ea typeface="Tahoma" panose="020B0604030504040204" pitchFamily="34" charset="0"/>
                <a:cs typeface="Segoe UI Semibold" panose="020B0702040204020203" pitchFamily="34" charset="0"/>
              </a:rPr>
              <a:t>Ley General de Responsabilidades Administrativas</a:t>
            </a:r>
            <a:br>
              <a:rPr lang="es-ES" sz="2000" dirty="0">
                <a:latin typeface="Segoe UI Semibold" panose="020B0702040204020203" pitchFamily="34" charset="0"/>
                <a:cs typeface="Segoe UI Semibold" panose="020B0702040204020203" pitchFamily="34" charset="0"/>
              </a:rPr>
            </a:br>
            <a:br>
              <a:rPr lang="es-ES" sz="2000" dirty="0">
                <a:latin typeface="Segoe UI Semibold" panose="020B0702040204020203" pitchFamily="34" charset="0"/>
                <a:cs typeface="Segoe UI Semibold" panose="020B0702040204020203" pitchFamily="34" charset="0"/>
              </a:rPr>
            </a:br>
            <a:r>
              <a:rPr lang="es-ES" sz="1800" dirty="0">
                <a:solidFill>
                  <a:srgbClr val="145060"/>
                </a:solidFill>
                <a:latin typeface="Segoe UI" panose="020B0502040204020203" pitchFamily="34" charset="0"/>
                <a:cs typeface="Segoe UI" panose="020B0502040204020203" pitchFamily="34" charset="0"/>
              </a:rPr>
              <a:t>Artículo 209</a:t>
            </a:r>
            <a:endParaRPr lang="es-MX" sz="1800" dirty="0">
              <a:solidFill>
                <a:srgbClr val="145060"/>
              </a:solidFill>
              <a:latin typeface="Segoe UI" panose="020B0502040204020203" pitchFamily="34" charset="0"/>
              <a:cs typeface="Segoe UI" panose="020B0502040204020203" pitchFamily="34" charset="0"/>
            </a:endParaRPr>
          </a:p>
        </p:txBody>
      </p:sp>
      <p:sp>
        <p:nvSpPr>
          <p:cNvPr id="6" name="CuadroTexto 5">
            <a:extLst>
              <a:ext uri="{FF2B5EF4-FFF2-40B4-BE49-F238E27FC236}">
                <a16:creationId xmlns:a16="http://schemas.microsoft.com/office/drawing/2014/main" id="{713BA085-F4EB-4387-8D9F-1E7EE10B8930}"/>
              </a:ext>
            </a:extLst>
          </p:cNvPr>
          <p:cNvSpPr txBox="1"/>
          <p:nvPr/>
        </p:nvSpPr>
        <p:spPr>
          <a:xfrm flipH="1">
            <a:off x="989153" y="1695730"/>
            <a:ext cx="10712852" cy="4892108"/>
          </a:xfrm>
          <a:prstGeom prst="rect">
            <a:avLst/>
          </a:prstGeom>
          <a:noFill/>
        </p:spPr>
        <p:txBody>
          <a:bodyPr wrap="square" rtlCol="0">
            <a:spAutoFit/>
          </a:bodyPr>
          <a:lstStyle/>
          <a:p>
            <a:pPr algn="just">
              <a:lnSpc>
                <a:spcPct val="107000"/>
              </a:lnSpc>
              <a:spcAft>
                <a:spcPts val="800"/>
              </a:spcAft>
            </a:pPr>
            <a:r>
              <a:rPr lang="es-MX" dirty="0">
                <a:solidFill>
                  <a:srgbClr val="145060"/>
                </a:solidFill>
                <a:effectLst/>
                <a:latin typeface="Calibri" panose="020F0502020204030204" pitchFamily="34" charset="0"/>
                <a:ea typeface="Calibri" panose="020F0502020204030204" pitchFamily="34" charset="0"/>
                <a:cs typeface="Times New Roman" panose="02020603050405020304" pitchFamily="18" charset="0"/>
              </a:rPr>
              <a:t>En los asuntos relacionados con Faltas administrativas graves o Faltas de particulares, se deberá proceder de conformidad con el procedimiento previsto en este artículo. </a:t>
            </a:r>
            <a:r>
              <a:rPr lang="es-MX" b="1" u="sng" dirty="0">
                <a:solidFill>
                  <a:srgbClr val="145060"/>
                </a:solidFill>
                <a:effectLst/>
                <a:latin typeface="Calibri" panose="020F0502020204030204" pitchFamily="34" charset="0"/>
                <a:ea typeface="Calibri" panose="020F0502020204030204" pitchFamily="34" charset="0"/>
                <a:cs typeface="Times New Roman" panose="02020603050405020304" pitchFamily="18" charset="0"/>
              </a:rPr>
              <a:t>Las Autoridades substanciadoras</a:t>
            </a:r>
            <a:r>
              <a:rPr lang="es-MX" dirty="0">
                <a:solidFill>
                  <a:srgbClr val="145060"/>
                </a:solidFill>
                <a:effectLst/>
                <a:latin typeface="Calibri" panose="020F0502020204030204" pitchFamily="34" charset="0"/>
                <a:ea typeface="Calibri" panose="020F0502020204030204" pitchFamily="34" charset="0"/>
                <a:cs typeface="Times New Roman" panose="02020603050405020304" pitchFamily="18" charset="0"/>
              </a:rPr>
              <a:t> deberán observar lo dispuesto en las </a:t>
            </a:r>
            <a:r>
              <a:rPr lang="es-MX" b="1" dirty="0">
                <a:solidFill>
                  <a:srgbClr val="145060"/>
                </a:solidFill>
                <a:effectLst/>
                <a:latin typeface="Calibri" panose="020F0502020204030204" pitchFamily="34" charset="0"/>
                <a:ea typeface="Calibri" panose="020F0502020204030204" pitchFamily="34" charset="0"/>
                <a:cs typeface="Times New Roman" panose="02020603050405020304" pitchFamily="18" charset="0"/>
              </a:rPr>
              <a:t>fracciones I a VII del artículo anterior</a:t>
            </a:r>
            <a:r>
              <a:rPr lang="es-MX" dirty="0">
                <a:solidFill>
                  <a:srgbClr val="145060"/>
                </a:solidFill>
                <a:effectLst/>
                <a:latin typeface="Calibri" panose="020F0502020204030204" pitchFamily="34" charset="0"/>
                <a:ea typeface="Calibri" panose="020F0502020204030204" pitchFamily="34" charset="0"/>
                <a:cs typeface="Times New Roman" panose="02020603050405020304" pitchFamily="18" charset="0"/>
              </a:rPr>
              <a:t>, luego de lo cual procederán conforme a lo dispuesto en las siguientes fracciones:</a:t>
            </a:r>
          </a:p>
          <a:p>
            <a:pPr marL="342900" lvl="0" indent="-342900" algn="just">
              <a:lnSpc>
                <a:spcPct val="107000"/>
              </a:lnSpc>
              <a:buFont typeface="+mj-lt"/>
              <a:buAutoNum type="romanUcPeriod"/>
            </a:pPr>
            <a:r>
              <a:rPr lang="es-MX" dirty="0">
                <a:solidFill>
                  <a:srgbClr val="145060"/>
                </a:solidFill>
                <a:effectLst/>
                <a:latin typeface="Calibri" panose="020F0502020204030204" pitchFamily="34" charset="0"/>
                <a:ea typeface="Calibri" panose="020F0502020204030204" pitchFamily="34" charset="0"/>
                <a:cs typeface="Times New Roman" panose="02020603050405020304" pitchFamily="18" charset="0"/>
              </a:rPr>
              <a:t>A más tardar dentro de los tres días hábiles siguientes de haber concluido la audiencia inicial, la Autoridad substanciadora deberá, bajo su responsabilidad, enviar al Tribunal competente los autos originales del expediente, así como notificar a las partes de la fecha de su envío, indicando el domicilio del Tribunal encargado de la resolución del asunto; </a:t>
            </a:r>
          </a:p>
          <a:p>
            <a:pPr marL="685800" algn="just">
              <a:lnSpc>
                <a:spcPct val="107000"/>
              </a:lnSpc>
            </a:pPr>
            <a:r>
              <a:rPr lang="es-MX" dirty="0">
                <a:solidFill>
                  <a:srgbClr val="145060"/>
                </a:solidFill>
                <a:effectLst/>
                <a:latin typeface="Calibri" panose="020F0502020204030204" pitchFamily="34" charset="0"/>
                <a:ea typeface="Calibri" panose="020F0502020204030204" pitchFamily="34" charset="0"/>
                <a:cs typeface="Times New Roman" panose="02020603050405020304" pitchFamily="18" charset="0"/>
              </a:rPr>
              <a:t> </a:t>
            </a:r>
          </a:p>
          <a:p>
            <a:pPr marL="342900" lvl="0" indent="-342900" algn="just">
              <a:lnSpc>
                <a:spcPct val="107000"/>
              </a:lnSpc>
              <a:buFont typeface="+mj-lt"/>
              <a:buAutoNum type="romanUcPeriod"/>
            </a:pPr>
            <a:r>
              <a:rPr lang="es-MX" dirty="0">
                <a:solidFill>
                  <a:srgbClr val="145060"/>
                </a:solidFill>
                <a:effectLst/>
                <a:latin typeface="Calibri" panose="020F0502020204030204" pitchFamily="34" charset="0"/>
                <a:ea typeface="Calibri" panose="020F0502020204030204" pitchFamily="34" charset="0"/>
                <a:cs typeface="Times New Roman" panose="02020603050405020304" pitchFamily="18" charset="0"/>
              </a:rPr>
              <a:t>Cuando el Tribunal reciba el expediente, bajo su más estricta responsabilidad, deberá verificar que la falta descrita en el Informe de Presunta Responsabilidad Administrativa sea de las consideradas como graves. En caso de no serlo, fundando y motivando debidamente su resolución, enviará el expediente respectivo a la Autoridad substanciadora que corresponda para que continúe el procedimiento en términos de lo dispuesto en el artículo anterior.</a:t>
            </a:r>
          </a:p>
          <a:p>
            <a:pPr marL="685800" algn="just">
              <a:lnSpc>
                <a:spcPct val="107000"/>
              </a:lnSpc>
            </a:pPr>
            <a:r>
              <a:rPr lang="es-MX" dirty="0">
                <a:solidFill>
                  <a:srgbClr val="145060"/>
                </a:solidFill>
                <a:effectLst/>
                <a:latin typeface="Calibri" panose="020F0502020204030204" pitchFamily="34" charset="0"/>
                <a:ea typeface="Calibri" panose="020F0502020204030204" pitchFamily="34" charset="0"/>
                <a:cs typeface="Times New Roman" panose="02020603050405020304" pitchFamily="18" charset="0"/>
              </a:rPr>
              <a:t> </a:t>
            </a:r>
          </a:p>
          <a:p>
            <a:pPr marL="1112520" algn="just">
              <a:lnSpc>
                <a:spcPct val="107000"/>
              </a:lnSpc>
            </a:pPr>
            <a:endParaRPr lang="es-MX" sz="1600" dirty="0">
              <a:solidFill>
                <a:srgbClr val="145060"/>
              </a:solidFill>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616227681"/>
      </p:ext>
    </p:extLst>
  </p:cSld>
  <p:clrMapOvr>
    <a:masterClrMapping/>
  </p:clrMapOvr>
  <p:transition spd="slow">
    <p:wipe/>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Marcador de contenido 4">
            <a:extLst>
              <a:ext uri="{FF2B5EF4-FFF2-40B4-BE49-F238E27FC236}">
                <a16:creationId xmlns:a16="http://schemas.microsoft.com/office/drawing/2014/main" id="{EF115C32-B8F4-2717-1810-D9C7C770F18B}"/>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0" y="-673"/>
            <a:ext cx="12193198" cy="6858673"/>
          </a:xfrm>
          <a:prstGeom prst="rect">
            <a:avLst/>
          </a:prstGeom>
        </p:spPr>
      </p:pic>
      <p:sp>
        <p:nvSpPr>
          <p:cNvPr id="6" name="CuadroTexto 5">
            <a:extLst>
              <a:ext uri="{FF2B5EF4-FFF2-40B4-BE49-F238E27FC236}">
                <a16:creationId xmlns:a16="http://schemas.microsoft.com/office/drawing/2014/main" id="{713BA085-F4EB-4387-8D9F-1E7EE10B8930}"/>
              </a:ext>
            </a:extLst>
          </p:cNvPr>
          <p:cNvSpPr txBox="1"/>
          <p:nvPr/>
        </p:nvSpPr>
        <p:spPr>
          <a:xfrm flipH="1">
            <a:off x="1006996" y="549836"/>
            <a:ext cx="10012101" cy="5710089"/>
          </a:xfrm>
          <a:prstGeom prst="rect">
            <a:avLst/>
          </a:prstGeom>
          <a:noFill/>
        </p:spPr>
        <p:txBody>
          <a:bodyPr wrap="square" rtlCol="0">
            <a:spAutoFit/>
          </a:bodyPr>
          <a:lstStyle/>
          <a:p>
            <a:pPr algn="just">
              <a:lnSpc>
                <a:spcPct val="107000"/>
              </a:lnSpc>
            </a:pPr>
            <a:r>
              <a:rPr lang="es-MX" sz="1800" dirty="0">
                <a:solidFill>
                  <a:srgbClr val="145060"/>
                </a:solidFill>
                <a:effectLst/>
                <a:latin typeface="Calibri" panose="020F0502020204030204" pitchFamily="34" charset="0"/>
                <a:ea typeface="Calibri" panose="020F0502020204030204" pitchFamily="34" charset="0"/>
                <a:cs typeface="Times New Roman" panose="02020603050405020304" pitchFamily="18" charset="0"/>
              </a:rPr>
              <a:t>De igual forma, de advertir el Tribunal que los hechos descritos por la Autoridad investigadora en el Informe de Presunta Responsabilidad Administrativa corresponden a la descripción de una falta grave diversa, le ordenará a ésta realice la reclasificación que corresponda, pudiendo señalar las directrices que considere pertinentes para su debida presentación, para lo cual le concederá un plazo de tres días hábiles. En caso de que la Autoridad investigadora se niegue a hacer la reclasificación, bajo su más estricta responsabilidad así lo hará saber al Tribunal fundando y motivando su proceder. En este caso, el Tribunal continuará con el procedimiento de responsabilidad administrativa.</a:t>
            </a:r>
          </a:p>
          <a:p>
            <a:pPr algn="just">
              <a:lnSpc>
                <a:spcPct val="107000"/>
              </a:lnSpc>
            </a:pPr>
            <a:endParaRPr lang="es-MX" sz="1800" dirty="0">
              <a:solidFill>
                <a:srgbClr val="145060"/>
              </a:solidFill>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07000"/>
              </a:lnSpc>
            </a:pPr>
            <a:r>
              <a:rPr lang="es-MX" sz="1800" dirty="0">
                <a:solidFill>
                  <a:srgbClr val="145060"/>
                </a:solidFill>
                <a:effectLst/>
                <a:latin typeface="Calibri" panose="020F0502020204030204" pitchFamily="34" charset="0"/>
                <a:ea typeface="Calibri" panose="020F0502020204030204" pitchFamily="34" charset="0"/>
                <a:cs typeface="Times New Roman" panose="02020603050405020304" pitchFamily="18" charset="0"/>
              </a:rPr>
              <a:t>Una vez que el Tribunal haya decidido que el asunto corresponde a su competencia y, en su caso, se haya solventado la reclasificación, deberá notificar personalmente a las partes sobre la recepción del expediente.</a:t>
            </a:r>
          </a:p>
          <a:p>
            <a:pPr algn="just">
              <a:lnSpc>
                <a:spcPct val="107000"/>
              </a:lnSpc>
            </a:pPr>
            <a:endParaRPr lang="es-MX" sz="1800" dirty="0">
              <a:solidFill>
                <a:srgbClr val="145060"/>
              </a:solidFill>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07000"/>
              </a:lnSpc>
            </a:pPr>
            <a:r>
              <a:rPr lang="es-MX" sz="1800" dirty="0">
                <a:solidFill>
                  <a:srgbClr val="145060"/>
                </a:solidFill>
                <a:effectLst/>
                <a:latin typeface="Calibri" panose="020F0502020204030204" pitchFamily="34" charset="0"/>
                <a:ea typeface="Calibri" panose="020F0502020204030204" pitchFamily="34" charset="0"/>
                <a:cs typeface="Times New Roman" panose="02020603050405020304" pitchFamily="18" charset="0"/>
              </a:rPr>
              <a:t>Cuando conste en autos que las partes han quedado notificadas, dictará dentro de los quince días hábiles siguientes el acuerdo de admisión de pruebas que corresponda, donde deberá ordenar las diligencias necesarias para su preparación y desahogo;</a:t>
            </a:r>
          </a:p>
          <a:p>
            <a:pPr marL="1112520" algn="just">
              <a:lnSpc>
                <a:spcPct val="107000"/>
              </a:lnSpc>
            </a:pPr>
            <a:r>
              <a:rPr lang="es-MX" sz="1800" dirty="0">
                <a:solidFill>
                  <a:srgbClr val="145060"/>
                </a:solidFill>
                <a:effectLst/>
                <a:latin typeface="Calibri" panose="020F0502020204030204" pitchFamily="34" charset="0"/>
                <a:ea typeface="Calibri" panose="020F0502020204030204" pitchFamily="34" charset="0"/>
                <a:cs typeface="Times New Roman" panose="02020603050405020304" pitchFamily="18" charset="0"/>
              </a:rPr>
              <a:t> </a:t>
            </a:r>
          </a:p>
          <a:p>
            <a:pPr lvl="0" algn="just">
              <a:lnSpc>
                <a:spcPct val="107000"/>
              </a:lnSpc>
            </a:pPr>
            <a:r>
              <a:rPr lang="es-MX" sz="1800" dirty="0">
                <a:solidFill>
                  <a:srgbClr val="145060"/>
                </a:solidFill>
                <a:effectLst/>
                <a:latin typeface="Calibri" panose="020F0502020204030204" pitchFamily="34" charset="0"/>
                <a:ea typeface="Calibri" panose="020F0502020204030204" pitchFamily="34" charset="0"/>
                <a:cs typeface="Times New Roman" panose="02020603050405020304" pitchFamily="18" charset="0"/>
              </a:rPr>
              <a:t>III. Concluido el desahogo de las pruebas ofrecidas por las partes, y si no existieran diligencias pendientes para mejor proveer o más pruebas que desahogar, el Tribunal declarará abierto el periodo de alegatos por un término de cinco días hábiles comunes para las partes;</a:t>
            </a:r>
            <a:endParaRPr lang="es-MX" sz="1600" dirty="0">
              <a:solidFill>
                <a:srgbClr val="145060"/>
              </a:solidFill>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700138080"/>
      </p:ext>
    </p:extLst>
  </p:cSld>
  <p:clrMapOvr>
    <a:masterClrMapping/>
  </p:clrMapOvr>
  <p:transition spd="slow">
    <p:wipe/>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Marcador de contenido 4">
            <a:extLst>
              <a:ext uri="{FF2B5EF4-FFF2-40B4-BE49-F238E27FC236}">
                <a16:creationId xmlns:a16="http://schemas.microsoft.com/office/drawing/2014/main" id="{EF115C32-B8F4-2717-1810-D9C7C770F18B}"/>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0" y="-72391"/>
            <a:ext cx="12193198" cy="6858673"/>
          </a:xfrm>
          <a:prstGeom prst="rect">
            <a:avLst/>
          </a:prstGeom>
        </p:spPr>
      </p:pic>
      <p:sp>
        <p:nvSpPr>
          <p:cNvPr id="6" name="CuadroTexto 5">
            <a:extLst>
              <a:ext uri="{FF2B5EF4-FFF2-40B4-BE49-F238E27FC236}">
                <a16:creationId xmlns:a16="http://schemas.microsoft.com/office/drawing/2014/main" id="{713BA085-F4EB-4387-8D9F-1E7EE10B8930}"/>
              </a:ext>
            </a:extLst>
          </p:cNvPr>
          <p:cNvSpPr txBox="1"/>
          <p:nvPr/>
        </p:nvSpPr>
        <p:spPr>
          <a:xfrm flipH="1">
            <a:off x="1006996" y="549836"/>
            <a:ext cx="10012101" cy="6633419"/>
          </a:xfrm>
          <a:prstGeom prst="rect">
            <a:avLst/>
          </a:prstGeom>
          <a:noFill/>
        </p:spPr>
        <p:txBody>
          <a:bodyPr wrap="square" rtlCol="0">
            <a:spAutoFit/>
          </a:bodyPr>
          <a:lstStyle/>
          <a:p>
            <a:pPr lvl="0" algn="just">
              <a:lnSpc>
                <a:spcPct val="107000"/>
              </a:lnSpc>
            </a:pPr>
            <a:endParaRPr lang="es-MX" sz="1800" dirty="0">
              <a:solidFill>
                <a:srgbClr val="145060"/>
              </a:solidFill>
              <a:effectLst/>
              <a:latin typeface="Calibri" panose="020F0502020204030204" pitchFamily="34" charset="0"/>
              <a:ea typeface="Calibri" panose="020F0502020204030204" pitchFamily="34" charset="0"/>
              <a:cs typeface="Times New Roman" panose="02020603050405020304" pitchFamily="18" charset="0"/>
            </a:endParaRPr>
          </a:p>
          <a:p>
            <a:pPr marL="1143000" algn="just">
              <a:lnSpc>
                <a:spcPct val="107000"/>
              </a:lnSpc>
            </a:pPr>
            <a:r>
              <a:rPr lang="es-MX" sz="1800" dirty="0">
                <a:solidFill>
                  <a:srgbClr val="145060"/>
                </a:solidFill>
                <a:effectLst/>
                <a:latin typeface="Calibri" panose="020F0502020204030204" pitchFamily="34" charset="0"/>
                <a:ea typeface="Calibri" panose="020F0502020204030204" pitchFamily="34" charset="0"/>
                <a:cs typeface="Times New Roman" panose="02020603050405020304" pitchFamily="18" charset="0"/>
              </a:rPr>
              <a:t> </a:t>
            </a:r>
          </a:p>
          <a:p>
            <a:pPr lvl="0" algn="just">
              <a:lnSpc>
                <a:spcPct val="107000"/>
              </a:lnSpc>
            </a:pPr>
            <a:r>
              <a:rPr lang="es-MX" dirty="0">
                <a:solidFill>
                  <a:srgbClr val="145060"/>
                </a:solidFill>
                <a:latin typeface="Calibri" panose="020F0502020204030204" pitchFamily="34" charset="0"/>
                <a:ea typeface="Calibri" panose="020F0502020204030204" pitchFamily="34" charset="0"/>
                <a:cs typeface="Times New Roman" panose="02020603050405020304" pitchFamily="18" charset="0"/>
              </a:rPr>
              <a:t>IV. </a:t>
            </a:r>
            <a:r>
              <a:rPr lang="es-MX" sz="1800" dirty="0">
                <a:solidFill>
                  <a:srgbClr val="145060"/>
                </a:solidFill>
                <a:effectLst/>
                <a:latin typeface="Calibri" panose="020F0502020204030204" pitchFamily="34" charset="0"/>
                <a:ea typeface="Calibri" panose="020F0502020204030204" pitchFamily="34" charset="0"/>
                <a:cs typeface="Times New Roman" panose="02020603050405020304" pitchFamily="18" charset="0"/>
              </a:rPr>
              <a:t>Una vez trascurrido el periodo de alegatos, el Tribunal, de oficio, declarará cerrada la instrucción y citará a las partes para oír la resolución que corresponda, la cual deberá dictarse en un plazo no mayor a treinta días hábiles, el cual podrá ampliarse por una sola vez por otros treinta días hábiles más, cuando la complejidad del asunto así lo requiera debiendo expresar los motivos para ello, y</a:t>
            </a:r>
          </a:p>
          <a:p>
            <a:pPr marL="457200">
              <a:lnSpc>
                <a:spcPct val="107000"/>
              </a:lnSpc>
            </a:pPr>
            <a:r>
              <a:rPr lang="es-MX" sz="1800" dirty="0">
                <a:solidFill>
                  <a:srgbClr val="145060"/>
                </a:solidFill>
                <a:effectLst/>
                <a:latin typeface="Calibri" panose="020F0502020204030204" pitchFamily="34" charset="0"/>
                <a:ea typeface="Calibri" panose="020F0502020204030204" pitchFamily="34" charset="0"/>
                <a:cs typeface="Times New Roman" panose="02020603050405020304" pitchFamily="18" charset="0"/>
              </a:rPr>
              <a:t> </a:t>
            </a:r>
          </a:p>
          <a:p>
            <a:pPr lvl="0" algn="just">
              <a:lnSpc>
                <a:spcPct val="107000"/>
              </a:lnSpc>
              <a:spcAft>
                <a:spcPts val="800"/>
              </a:spcAft>
            </a:pPr>
            <a:r>
              <a:rPr lang="es-MX" sz="1800" dirty="0">
                <a:solidFill>
                  <a:srgbClr val="145060"/>
                </a:solidFill>
                <a:effectLst/>
                <a:latin typeface="Calibri" panose="020F0502020204030204" pitchFamily="34" charset="0"/>
                <a:ea typeface="Calibri" panose="020F0502020204030204" pitchFamily="34" charset="0"/>
                <a:cs typeface="Times New Roman" panose="02020603050405020304" pitchFamily="18" charset="0"/>
              </a:rPr>
              <a:t>V. La resolución, deberá notificarse personalmente al presunto responsable. En su caso, se notificará a los denunciantes únicamente para su conocimiento, y al jefe inmediato o al titular de la dependencia o entidad, para los efectos de su ejecución, en un plazo no mayor de diez días hábiles.</a:t>
            </a:r>
          </a:p>
          <a:p>
            <a:pPr>
              <a:lnSpc>
                <a:spcPct val="107000"/>
              </a:lnSpc>
              <a:spcAft>
                <a:spcPts val="800"/>
              </a:spcAft>
            </a:pPr>
            <a:r>
              <a:rPr lang="es-MX" sz="1800" dirty="0">
                <a:solidFill>
                  <a:srgbClr val="145060"/>
                </a:solidFill>
                <a:effectLst/>
                <a:latin typeface="Calibri" panose="020F0502020204030204" pitchFamily="34" charset="0"/>
                <a:ea typeface="Calibri" panose="020F0502020204030204" pitchFamily="34" charset="0"/>
                <a:cs typeface="Times New Roman" panose="02020603050405020304" pitchFamily="18" charset="0"/>
              </a:rPr>
              <a:t> </a:t>
            </a:r>
          </a:p>
          <a:p>
            <a:pPr algn="ctr">
              <a:lnSpc>
                <a:spcPct val="107000"/>
              </a:lnSpc>
              <a:spcAft>
                <a:spcPts val="800"/>
              </a:spcAft>
            </a:pPr>
            <a:r>
              <a:rPr lang="es-MX" sz="1800" dirty="0">
                <a:solidFill>
                  <a:srgbClr val="145060"/>
                </a:solidFill>
                <a:effectLst/>
                <a:latin typeface="Calibri" panose="020F0502020204030204" pitchFamily="34" charset="0"/>
                <a:ea typeface="Calibri" panose="020F0502020204030204" pitchFamily="34" charset="0"/>
                <a:cs typeface="Times New Roman" panose="02020603050405020304" pitchFamily="18" charset="0"/>
              </a:rPr>
              <a:t> </a:t>
            </a:r>
          </a:p>
          <a:p>
            <a:pPr algn="ctr">
              <a:lnSpc>
                <a:spcPct val="107000"/>
              </a:lnSpc>
              <a:spcAft>
                <a:spcPts val="800"/>
              </a:spcAft>
            </a:pPr>
            <a:r>
              <a:rPr lang="es-MX" sz="1800" dirty="0">
                <a:solidFill>
                  <a:srgbClr val="145060"/>
                </a:solidFill>
                <a:effectLst/>
                <a:latin typeface="Calibri" panose="020F0502020204030204" pitchFamily="34" charset="0"/>
                <a:ea typeface="Calibri" panose="020F0502020204030204" pitchFamily="34" charset="0"/>
                <a:cs typeface="Times New Roman" panose="02020603050405020304" pitchFamily="18" charset="0"/>
              </a:rPr>
              <a:t> </a:t>
            </a:r>
          </a:p>
          <a:p>
            <a:pPr algn="ctr">
              <a:lnSpc>
                <a:spcPct val="107000"/>
              </a:lnSpc>
              <a:spcAft>
                <a:spcPts val="800"/>
              </a:spcAft>
            </a:pPr>
            <a:r>
              <a:rPr lang="es-MX" sz="1800" dirty="0">
                <a:solidFill>
                  <a:srgbClr val="145060"/>
                </a:solidFill>
                <a:effectLst/>
                <a:latin typeface="Calibri" panose="020F0502020204030204" pitchFamily="34" charset="0"/>
                <a:ea typeface="Calibri" panose="020F0502020204030204" pitchFamily="34" charset="0"/>
                <a:cs typeface="Times New Roman" panose="02020603050405020304" pitchFamily="18" charset="0"/>
              </a:rPr>
              <a:t> </a:t>
            </a:r>
          </a:p>
          <a:p>
            <a:pPr algn="ctr">
              <a:lnSpc>
                <a:spcPct val="107000"/>
              </a:lnSpc>
              <a:spcAft>
                <a:spcPts val="800"/>
              </a:spcAft>
            </a:pPr>
            <a:r>
              <a:rPr lang="es-MX" sz="1800" dirty="0">
                <a:solidFill>
                  <a:srgbClr val="145060"/>
                </a:solidFill>
                <a:effectLst/>
                <a:latin typeface="Calibri" panose="020F0502020204030204" pitchFamily="34" charset="0"/>
                <a:ea typeface="Calibri" panose="020F0502020204030204" pitchFamily="34" charset="0"/>
                <a:cs typeface="Times New Roman" panose="02020603050405020304" pitchFamily="18" charset="0"/>
              </a:rPr>
              <a:t> </a:t>
            </a:r>
          </a:p>
          <a:p>
            <a:pPr algn="ctr">
              <a:lnSpc>
                <a:spcPct val="107000"/>
              </a:lnSpc>
              <a:spcAft>
                <a:spcPts val="800"/>
              </a:spcAft>
            </a:pPr>
            <a:r>
              <a:rPr lang="es-MX" sz="1800" dirty="0">
                <a:solidFill>
                  <a:srgbClr val="145060"/>
                </a:solidFill>
                <a:effectLst/>
                <a:latin typeface="Calibri" panose="020F0502020204030204" pitchFamily="34" charset="0"/>
                <a:ea typeface="Calibri" panose="020F0502020204030204" pitchFamily="34" charset="0"/>
                <a:cs typeface="Times New Roman" panose="02020603050405020304" pitchFamily="18" charset="0"/>
              </a:rPr>
              <a:t> </a:t>
            </a:r>
          </a:p>
          <a:p>
            <a:pPr algn="ctr">
              <a:lnSpc>
                <a:spcPct val="107000"/>
              </a:lnSpc>
              <a:spcAft>
                <a:spcPts val="800"/>
              </a:spcAft>
            </a:pPr>
            <a:r>
              <a:rPr lang="es-MX" sz="1800" dirty="0">
                <a:solidFill>
                  <a:srgbClr val="145060"/>
                </a:solidFill>
                <a:effectLst/>
                <a:latin typeface="Calibri" panose="020F0502020204030204" pitchFamily="34" charset="0"/>
                <a:ea typeface="Calibri" panose="020F0502020204030204" pitchFamily="34" charset="0"/>
                <a:cs typeface="Times New Roman" panose="02020603050405020304" pitchFamily="18" charset="0"/>
              </a:rPr>
              <a:t> </a:t>
            </a:r>
          </a:p>
          <a:p>
            <a:pPr algn="ctr">
              <a:lnSpc>
                <a:spcPct val="107000"/>
              </a:lnSpc>
              <a:spcAft>
                <a:spcPts val="800"/>
              </a:spcAft>
            </a:pPr>
            <a:r>
              <a:rPr lang="es-MX" sz="1800" dirty="0">
                <a:solidFill>
                  <a:srgbClr val="145060"/>
                </a:solidFill>
                <a:effectLst/>
                <a:latin typeface="Calibri" panose="020F0502020204030204" pitchFamily="34" charset="0"/>
                <a:ea typeface="Calibri" panose="020F0502020204030204" pitchFamily="34" charset="0"/>
                <a:cs typeface="Times New Roman" panose="02020603050405020304" pitchFamily="18" charset="0"/>
              </a:rPr>
              <a:t> </a:t>
            </a:r>
          </a:p>
          <a:p>
            <a:pPr algn="just">
              <a:lnSpc>
                <a:spcPct val="107000"/>
              </a:lnSpc>
              <a:spcAft>
                <a:spcPts val="800"/>
              </a:spcAft>
            </a:pPr>
            <a:r>
              <a:rPr lang="es-MX" sz="1800" b="1" i="1" dirty="0">
                <a:solidFill>
                  <a:srgbClr val="145060"/>
                </a:solidFill>
                <a:effectLst/>
                <a:latin typeface="Calibri Light" panose="020F0302020204030204" pitchFamily="34" charset="0"/>
                <a:ea typeface="Calibri" panose="020F0502020204030204" pitchFamily="34" charset="0"/>
                <a:cs typeface="Times New Roman" panose="02020603050405020304" pitchFamily="18" charset="0"/>
              </a:rPr>
              <a:t> </a:t>
            </a:r>
            <a:endParaRPr lang="es-MX" sz="1600" dirty="0">
              <a:solidFill>
                <a:srgbClr val="145060"/>
              </a:solidFill>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4191876187"/>
      </p:ext>
    </p:extLst>
  </p:cSld>
  <p:clrMapOvr>
    <a:masterClrMapping/>
  </p:clrMapOvr>
  <p:transition spd="slow">
    <p:wipe/>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Marcador de contenido 8">
            <a:extLst>
              <a:ext uri="{FF2B5EF4-FFF2-40B4-BE49-F238E27FC236}">
                <a16:creationId xmlns:a16="http://schemas.microsoft.com/office/drawing/2014/main" id="{236625C7-F636-CB1D-E2B5-94119441069C}"/>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0" y="-2698"/>
            <a:ext cx="12196798" cy="6860698"/>
          </a:xfrm>
          <a:prstGeom prst="rect">
            <a:avLst/>
          </a:prstGeom>
        </p:spPr>
      </p:pic>
      <p:sp>
        <p:nvSpPr>
          <p:cNvPr id="2" name="Título 1">
            <a:extLst>
              <a:ext uri="{FF2B5EF4-FFF2-40B4-BE49-F238E27FC236}">
                <a16:creationId xmlns:a16="http://schemas.microsoft.com/office/drawing/2014/main" id="{915A319A-7C00-5C5F-4C5B-A58F623CD8D9}"/>
              </a:ext>
            </a:extLst>
          </p:cNvPr>
          <p:cNvSpPr>
            <a:spLocks noGrp="1"/>
          </p:cNvSpPr>
          <p:nvPr>
            <p:ph type="ctrTitle"/>
          </p:nvPr>
        </p:nvSpPr>
        <p:spPr>
          <a:xfrm>
            <a:off x="487795" y="2105472"/>
            <a:ext cx="11216410" cy="1983817"/>
          </a:xfrm>
        </p:spPr>
        <p:txBody>
          <a:bodyPr>
            <a:noAutofit/>
          </a:bodyPr>
          <a:lstStyle/>
          <a:p>
            <a:r>
              <a:rPr lang="es-ES" sz="4000" dirty="0">
                <a:latin typeface="Tahoma "/>
              </a:rPr>
              <a:t>RESPONSABILIDADES ADMINISTRATIVAS </a:t>
            </a:r>
            <a:br>
              <a:rPr lang="es-ES" sz="4000" b="1" dirty="0">
                <a:latin typeface="Tahoma "/>
              </a:rPr>
            </a:br>
            <a:br>
              <a:rPr lang="es-ES" sz="4000" dirty="0">
                <a:latin typeface="Tahoma "/>
              </a:rPr>
            </a:br>
            <a:r>
              <a:rPr lang="es-ES" sz="4000" u="sng" dirty="0">
                <a:latin typeface="Tahoma "/>
              </a:rPr>
              <a:t>PROCEDIMIENTO DE ENTREGA RECEPCIÓN</a:t>
            </a:r>
          </a:p>
        </p:txBody>
      </p:sp>
      <p:pic>
        <p:nvPicPr>
          <p:cNvPr id="7" name="Imagen 6"/>
          <p:cNvPicPr>
            <a:picLocks noChangeAspect="1"/>
          </p:cNvPicPr>
          <p:nvPr/>
        </p:nvPicPr>
        <p:blipFill>
          <a:blip r:embed="rId3" cstate="hqprint">
            <a:biLevel thresh="75000"/>
            <a:extLst>
              <a:ext uri="{28A0092B-C50C-407E-A947-70E740481C1C}">
                <a14:useLocalDpi xmlns:a14="http://schemas.microsoft.com/office/drawing/2010/main" val="0"/>
              </a:ext>
            </a:extLst>
          </a:blip>
          <a:stretch>
            <a:fillRect/>
          </a:stretch>
        </p:blipFill>
        <p:spPr>
          <a:xfrm>
            <a:off x="5434663" y="4339360"/>
            <a:ext cx="1327472" cy="1327472"/>
          </a:xfrm>
          <a:prstGeom prst="rect">
            <a:avLst/>
          </a:prstGeom>
        </p:spPr>
      </p:pic>
      <p:pic>
        <p:nvPicPr>
          <p:cNvPr id="9" name="Imagen 8"/>
          <p:cNvPicPr>
            <a:picLocks noChangeAspect="1"/>
          </p:cNvPicPr>
          <p:nvPr/>
        </p:nvPicPr>
        <p:blipFill rotWithShape="1">
          <a:blip r:embed="rId4">
            <a:biLevel thresh="75000"/>
            <a:extLst>
              <a:ext uri="{28A0092B-C50C-407E-A947-70E740481C1C}">
                <a14:useLocalDpi xmlns:a14="http://schemas.microsoft.com/office/drawing/2010/main" val="0"/>
              </a:ext>
            </a:extLst>
          </a:blip>
          <a:srcRect t="20567"/>
          <a:stretch/>
        </p:blipFill>
        <p:spPr>
          <a:xfrm>
            <a:off x="8558817" y="4390171"/>
            <a:ext cx="1543250" cy="1225850"/>
          </a:xfrm>
          <a:prstGeom prst="rect">
            <a:avLst/>
          </a:prstGeom>
        </p:spPr>
      </p:pic>
      <p:pic>
        <p:nvPicPr>
          <p:cNvPr id="10" name="Imagen 9"/>
          <p:cNvPicPr>
            <a:picLocks noChangeAspect="1"/>
          </p:cNvPicPr>
          <p:nvPr/>
        </p:nvPicPr>
        <p:blipFill>
          <a:blip r:embed="rId5" cstate="hqprint">
            <a:extLst>
              <a:ext uri="{28A0092B-C50C-407E-A947-70E740481C1C}">
                <a14:useLocalDpi xmlns:a14="http://schemas.microsoft.com/office/drawing/2010/main" val="0"/>
              </a:ext>
            </a:extLst>
          </a:blip>
          <a:stretch>
            <a:fillRect/>
          </a:stretch>
        </p:blipFill>
        <p:spPr>
          <a:xfrm>
            <a:off x="2339080" y="4431078"/>
            <a:ext cx="1298901" cy="1298901"/>
          </a:xfrm>
          <a:prstGeom prst="rect">
            <a:avLst/>
          </a:prstGeom>
        </p:spPr>
      </p:pic>
    </p:spTree>
    <p:extLst>
      <p:ext uri="{BB962C8B-B14F-4D97-AF65-F5344CB8AC3E}">
        <p14:creationId xmlns:p14="http://schemas.microsoft.com/office/powerpoint/2010/main" val="3788588042"/>
      </p:ext>
    </p:extLst>
  </p:cSld>
  <p:clrMapOvr>
    <a:masterClrMapping/>
  </p:clrMapOvr>
  <p:transition spd="slow">
    <p:wipe/>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Marcador de contenido 8">
            <a:extLst>
              <a:ext uri="{FF2B5EF4-FFF2-40B4-BE49-F238E27FC236}">
                <a16:creationId xmlns:a16="http://schemas.microsoft.com/office/drawing/2014/main" id="{236625C7-F636-CB1D-E2B5-94119441069C}"/>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0" y="-2698"/>
            <a:ext cx="12196798" cy="6860698"/>
          </a:xfrm>
          <a:prstGeom prst="rect">
            <a:avLst/>
          </a:prstGeom>
        </p:spPr>
      </p:pic>
      <p:sp>
        <p:nvSpPr>
          <p:cNvPr id="10" name="Título 1">
            <a:extLst>
              <a:ext uri="{FF2B5EF4-FFF2-40B4-BE49-F238E27FC236}">
                <a16:creationId xmlns:a16="http://schemas.microsoft.com/office/drawing/2014/main" id="{8475EAB9-EC2D-4642-ADCF-CDAE96F23F09}"/>
              </a:ext>
            </a:extLst>
          </p:cNvPr>
          <p:cNvSpPr txBox="1">
            <a:spLocks/>
          </p:cNvSpPr>
          <p:nvPr/>
        </p:nvSpPr>
        <p:spPr>
          <a:xfrm>
            <a:off x="897037" y="1638677"/>
            <a:ext cx="7422210" cy="65812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s-ES" sz="1800" b="1" dirty="0">
                <a:solidFill>
                  <a:srgbClr val="145060"/>
                </a:solidFill>
                <a:latin typeface="Segoe UI Semibold" panose="020B0702040204020203" pitchFamily="34" charset="0"/>
                <a:ea typeface="Tahoma" panose="020B0604030504040204" pitchFamily="34" charset="0"/>
                <a:cs typeface="Segoe UI Semibold" panose="020B0702040204020203" pitchFamily="34" charset="0"/>
              </a:rPr>
              <a:t>Ley de Entrega-Recepción para el Estado de Tlaxcala y sus Municipios</a:t>
            </a:r>
          </a:p>
          <a:p>
            <a:r>
              <a:rPr lang="es-ES" sz="1800" dirty="0">
                <a:solidFill>
                  <a:srgbClr val="145060"/>
                </a:solidFill>
                <a:latin typeface="Segoe UI" panose="020B0502040204020203" pitchFamily="34" charset="0"/>
                <a:ea typeface="Tahoma" panose="020B0604030504040204" pitchFamily="34" charset="0"/>
                <a:cs typeface="Segoe UI" panose="020B0502040204020203" pitchFamily="34" charset="0"/>
              </a:rPr>
              <a:t>Artículo 16 Fracción III</a:t>
            </a:r>
            <a:endParaRPr lang="es-MX" sz="1800" dirty="0">
              <a:solidFill>
                <a:srgbClr val="145060"/>
              </a:solidFill>
              <a:latin typeface="Segoe UI" panose="020B0502040204020203" pitchFamily="34" charset="0"/>
              <a:ea typeface="Tahoma" panose="020B0604030504040204" pitchFamily="34" charset="0"/>
              <a:cs typeface="Segoe UI" panose="020B0502040204020203" pitchFamily="34" charset="0"/>
            </a:endParaRPr>
          </a:p>
        </p:txBody>
      </p:sp>
      <p:sp>
        <p:nvSpPr>
          <p:cNvPr id="15" name="CuadroTexto 14">
            <a:extLst>
              <a:ext uri="{FF2B5EF4-FFF2-40B4-BE49-F238E27FC236}">
                <a16:creationId xmlns:a16="http://schemas.microsoft.com/office/drawing/2014/main" id="{79FDF0EE-24C8-4239-8217-2AA1B1C4D59B}"/>
              </a:ext>
            </a:extLst>
          </p:cNvPr>
          <p:cNvSpPr txBox="1"/>
          <p:nvPr/>
        </p:nvSpPr>
        <p:spPr>
          <a:xfrm flipH="1">
            <a:off x="1128049" y="2836881"/>
            <a:ext cx="9935902" cy="1929503"/>
          </a:xfrm>
          <a:prstGeom prst="rect">
            <a:avLst/>
          </a:prstGeom>
          <a:noFill/>
        </p:spPr>
        <p:txBody>
          <a:bodyPr wrap="square" rtlCol="0">
            <a:spAutoFit/>
          </a:bodyPr>
          <a:lstStyle/>
          <a:p>
            <a:pPr algn="just">
              <a:lnSpc>
                <a:spcPct val="107000"/>
              </a:lnSpc>
              <a:spcAft>
                <a:spcPts val="800"/>
              </a:spcAft>
            </a:pPr>
            <a:r>
              <a:rPr lang="es-ES" sz="2000" dirty="0">
                <a:solidFill>
                  <a:srgbClr val="145060"/>
                </a:solidFill>
                <a:effectLst/>
                <a:ea typeface="Calibri" panose="020F0502020204030204" pitchFamily="34" charset="0"/>
                <a:cs typeface="Times New Roman" panose="02020603050405020304" pitchFamily="18" charset="0"/>
              </a:rPr>
              <a:t>Artículo 16. El Órgano de Fiscalización Superior, tendrá las obligaciones siguientes:</a:t>
            </a:r>
          </a:p>
          <a:p>
            <a:pPr algn="just">
              <a:lnSpc>
                <a:spcPct val="107000"/>
              </a:lnSpc>
              <a:spcAft>
                <a:spcPts val="800"/>
              </a:spcAft>
            </a:pPr>
            <a:r>
              <a:rPr lang="es-ES" sz="2000" dirty="0">
                <a:solidFill>
                  <a:srgbClr val="145060"/>
                </a:solidFill>
                <a:effectLst/>
                <a:ea typeface="Calibri" panose="020F0502020204030204" pitchFamily="34" charset="0"/>
                <a:cs typeface="Times New Roman" panose="02020603050405020304" pitchFamily="18" charset="0"/>
              </a:rPr>
              <a:t>(…)</a:t>
            </a:r>
          </a:p>
          <a:p>
            <a:pPr algn="just">
              <a:lnSpc>
                <a:spcPct val="107000"/>
              </a:lnSpc>
              <a:spcAft>
                <a:spcPts val="800"/>
              </a:spcAft>
            </a:pPr>
            <a:r>
              <a:rPr lang="es-ES" sz="2000" dirty="0">
                <a:solidFill>
                  <a:srgbClr val="145060"/>
                </a:solidFill>
                <a:effectLst/>
                <a:ea typeface="Calibri" panose="020F0502020204030204" pitchFamily="34" charset="0"/>
                <a:cs typeface="Times New Roman" panose="02020603050405020304" pitchFamily="18" charset="0"/>
              </a:rPr>
              <a:t>III. Fincar de acuerdo a lo que establece la Ley de Responsabilidades de los Servidores Públicos del Estado de Tlaxcala las responsabilidades que correspondan y hacer del conocimiento de las mismas a las autoridades competentes.</a:t>
            </a:r>
          </a:p>
        </p:txBody>
      </p:sp>
    </p:spTree>
    <p:extLst>
      <p:ext uri="{BB962C8B-B14F-4D97-AF65-F5344CB8AC3E}">
        <p14:creationId xmlns:p14="http://schemas.microsoft.com/office/powerpoint/2010/main" val="3550997032"/>
      </p:ext>
    </p:extLst>
  </p:cSld>
  <p:clrMapOvr>
    <a:masterClrMapping/>
  </p:clrMapOvr>
  <p:transition spd="slow">
    <p:wipe/>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Marcador de contenido 8">
            <a:extLst>
              <a:ext uri="{FF2B5EF4-FFF2-40B4-BE49-F238E27FC236}">
                <a16:creationId xmlns:a16="http://schemas.microsoft.com/office/drawing/2014/main" id="{236625C7-F636-CB1D-E2B5-94119441069C}"/>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0" y="-2698"/>
            <a:ext cx="12196798" cy="6860698"/>
          </a:xfrm>
          <a:prstGeom prst="rect">
            <a:avLst/>
          </a:prstGeom>
        </p:spPr>
      </p:pic>
      <p:sp>
        <p:nvSpPr>
          <p:cNvPr id="10" name="Título 1">
            <a:extLst>
              <a:ext uri="{FF2B5EF4-FFF2-40B4-BE49-F238E27FC236}">
                <a16:creationId xmlns:a16="http://schemas.microsoft.com/office/drawing/2014/main" id="{8475EAB9-EC2D-4642-ADCF-CDAE96F23F09}"/>
              </a:ext>
            </a:extLst>
          </p:cNvPr>
          <p:cNvSpPr txBox="1">
            <a:spLocks/>
          </p:cNvSpPr>
          <p:nvPr/>
        </p:nvSpPr>
        <p:spPr>
          <a:xfrm>
            <a:off x="897038" y="1638677"/>
            <a:ext cx="7610468" cy="65812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s-ES" sz="1800" b="1" dirty="0">
                <a:solidFill>
                  <a:srgbClr val="145060"/>
                </a:solidFill>
                <a:latin typeface="Segoe UI Semibold" panose="020B0702040204020203" pitchFamily="34" charset="0"/>
                <a:ea typeface="Tahoma" panose="020B0604030504040204" pitchFamily="34" charset="0"/>
                <a:cs typeface="Segoe UI Semibold" panose="020B0702040204020203" pitchFamily="34" charset="0"/>
              </a:rPr>
              <a:t>Ley de Entrega-Recepción para el Estado de Tlaxcala y sus Municipios</a:t>
            </a:r>
          </a:p>
          <a:p>
            <a:r>
              <a:rPr lang="es-ES" sz="1800" dirty="0">
                <a:solidFill>
                  <a:srgbClr val="145060"/>
                </a:solidFill>
                <a:latin typeface="Segoe UI" panose="020B0502040204020203" pitchFamily="34" charset="0"/>
                <a:ea typeface="Tahoma" panose="020B0604030504040204" pitchFamily="34" charset="0"/>
                <a:cs typeface="Segoe UI" panose="020B0502040204020203" pitchFamily="34" charset="0"/>
              </a:rPr>
              <a:t>Artículo 40</a:t>
            </a:r>
            <a:endParaRPr lang="es-MX" sz="1800" dirty="0">
              <a:solidFill>
                <a:srgbClr val="145060"/>
              </a:solidFill>
              <a:latin typeface="Segoe UI" panose="020B0502040204020203" pitchFamily="34" charset="0"/>
              <a:ea typeface="Tahoma" panose="020B0604030504040204" pitchFamily="34" charset="0"/>
              <a:cs typeface="Segoe UI" panose="020B0502040204020203" pitchFamily="34" charset="0"/>
            </a:endParaRPr>
          </a:p>
        </p:txBody>
      </p:sp>
      <p:sp>
        <p:nvSpPr>
          <p:cNvPr id="15" name="CuadroTexto 14">
            <a:extLst>
              <a:ext uri="{FF2B5EF4-FFF2-40B4-BE49-F238E27FC236}">
                <a16:creationId xmlns:a16="http://schemas.microsoft.com/office/drawing/2014/main" id="{79FDF0EE-24C8-4239-8217-2AA1B1C4D59B}"/>
              </a:ext>
            </a:extLst>
          </p:cNvPr>
          <p:cNvSpPr txBox="1"/>
          <p:nvPr/>
        </p:nvSpPr>
        <p:spPr>
          <a:xfrm flipH="1">
            <a:off x="1128049" y="2730152"/>
            <a:ext cx="9935902" cy="1394997"/>
          </a:xfrm>
          <a:prstGeom prst="rect">
            <a:avLst/>
          </a:prstGeom>
          <a:noFill/>
        </p:spPr>
        <p:txBody>
          <a:bodyPr wrap="square" rtlCol="0">
            <a:spAutoFit/>
          </a:bodyPr>
          <a:lstStyle/>
          <a:p>
            <a:pPr algn="just">
              <a:lnSpc>
                <a:spcPct val="107000"/>
              </a:lnSpc>
              <a:spcAft>
                <a:spcPts val="800"/>
              </a:spcAft>
            </a:pPr>
            <a:r>
              <a:rPr lang="es-ES" sz="2000" dirty="0">
                <a:solidFill>
                  <a:srgbClr val="145060"/>
                </a:solidFill>
                <a:effectLst/>
                <a:ea typeface="Calibri" panose="020F0502020204030204" pitchFamily="34" charset="0"/>
                <a:cs typeface="Times New Roman" panose="02020603050405020304" pitchFamily="18" charset="0"/>
              </a:rPr>
              <a:t>El incumplimiento de las disposiciones contenidas en la presente Ley será sancionado, en lo que corresponda, por la autoridad competente de conformidad con lo dispuesto por la Ley de Responsabilidades de los Servidores Públicos del Estado de Tlaxcala, sin perjuicio de lo que señalen otros ordenamientos jurídicos.</a:t>
            </a:r>
          </a:p>
        </p:txBody>
      </p:sp>
    </p:spTree>
    <p:extLst>
      <p:ext uri="{BB962C8B-B14F-4D97-AF65-F5344CB8AC3E}">
        <p14:creationId xmlns:p14="http://schemas.microsoft.com/office/powerpoint/2010/main" val="1681951088"/>
      </p:ext>
    </p:extLst>
  </p:cSld>
  <p:clrMapOvr>
    <a:masterClrMapping/>
  </p:clrMapOvr>
  <p:transition spd="slow">
    <p:wipe/>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Marcador de contenido 4">
            <a:extLst>
              <a:ext uri="{FF2B5EF4-FFF2-40B4-BE49-F238E27FC236}">
                <a16:creationId xmlns:a16="http://schemas.microsoft.com/office/drawing/2014/main" id="{EF115C32-B8F4-2717-1810-D9C7C770F18B}"/>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0" y="-673"/>
            <a:ext cx="12193198" cy="6858673"/>
          </a:xfrm>
          <a:prstGeom prst="rect">
            <a:avLst/>
          </a:prstGeom>
        </p:spPr>
      </p:pic>
      <p:graphicFrame>
        <p:nvGraphicFramePr>
          <p:cNvPr id="5" name="Diagrama 4"/>
          <p:cNvGraphicFramePr/>
          <p:nvPr>
            <p:extLst>
              <p:ext uri="{D42A27DB-BD31-4B8C-83A1-F6EECF244321}">
                <p14:modId xmlns:p14="http://schemas.microsoft.com/office/powerpoint/2010/main" val="3268657947"/>
              </p:ext>
            </p:extLst>
          </p:nvPr>
        </p:nvGraphicFramePr>
        <p:xfrm>
          <a:off x="1264024" y="-104818"/>
          <a:ext cx="9233647" cy="660423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432963058"/>
      </p:ext>
    </p:extLst>
  </p:cSld>
  <p:clrMapOvr>
    <a:masterClrMapping/>
  </p:clrMapOvr>
  <p:transition spd="slow">
    <p:wipe/>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Marcador de contenido 4">
            <a:extLst>
              <a:ext uri="{FF2B5EF4-FFF2-40B4-BE49-F238E27FC236}">
                <a16:creationId xmlns:a16="http://schemas.microsoft.com/office/drawing/2014/main" id="{EF115C32-B8F4-2717-1810-D9C7C770F18B}"/>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0" y="-673"/>
            <a:ext cx="12193198" cy="6858673"/>
          </a:xfrm>
          <a:prstGeom prst="rect">
            <a:avLst/>
          </a:prstGeom>
        </p:spPr>
      </p:pic>
      <p:sp>
        <p:nvSpPr>
          <p:cNvPr id="2" name="CuadroTexto 1">
            <a:extLst>
              <a:ext uri="{FF2B5EF4-FFF2-40B4-BE49-F238E27FC236}">
                <a16:creationId xmlns:a16="http://schemas.microsoft.com/office/drawing/2014/main" id="{7744B220-9876-40B2-A6D7-89BD93C28EE1}"/>
              </a:ext>
            </a:extLst>
          </p:cNvPr>
          <p:cNvSpPr txBox="1"/>
          <p:nvPr/>
        </p:nvSpPr>
        <p:spPr>
          <a:xfrm>
            <a:off x="2254738" y="2643833"/>
            <a:ext cx="7682523" cy="1569660"/>
          </a:xfrm>
          <a:prstGeom prst="rect">
            <a:avLst/>
          </a:prstGeom>
          <a:noFill/>
        </p:spPr>
        <p:txBody>
          <a:bodyPr wrap="square" rtlCol="0">
            <a:spAutoFit/>
          </a:bodyPr>
          <a:lstStyle/>
          <a:p>
            <a:pPr algn="ctr"/>
            <a:r>
              <a:rPr lang="es-MX" sz="9600" dirty="0"/>
              <a:t>¡GRACIAS!</a:t>
            </a:r>
          </a:p>
        </p:txBody>
      </p:sp>
    </p:spTree>
    <p:extLst>
      <p:ext uri="{BB962C8B-B14F-4D97-AF65-F5344CB8AC3E}">
        <p14:creationId xmlns:p14="http://schemas.microsoft.com/office/powerpoint/2010/main" val="4134618089"/>
      </p:ext>
    </p:extLst>
  </p:cSld>
  <p:clrMapOvr>
    <a:masterClrMapping/>
  </p:clrMapOvr>
  <p:transition spd="slow">
    <p:wip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Marcador de contenido 8">
            <a:extLst>
              <a:ext uri="{FF2B5EF4-FFF2-40B4-BE49-F238E27FC236}">
                <a16:creationId xmlns:a16="http://schemas.microsoft.com/office/drawing/2014/main" id="{236625C7-F636-CB1D-E2B5-94119441069C}"/>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0" y="-2698"/>
            <a:ext cx="12196798" cy="6860698"/>
          </a:xfrm>
          <a:prstGeom prst="rect">
            <a:avLst/>
          </a:prstGeom>
        </p:spPr>
      </p:pic>
      <p:sp>
        <p:nvSpPr>
          <p:cNvPr id="10" name="Título 1">
            <a:extLst>
              <a:ext uri="{FF2B5EF4-FFF2-40B4-BE49-F238E27FC236}">
                <a16:creationId xmlns:a16="http://schemas.microsoft.com/office/drawing/2014/main" id="{8475EAB9-EC2D-4642-ADCF-CDAE96F23F09}"/>
              </a:ext>
            </a:extLst>
          </p:cNvPr>
          <p:cNvSpPr txBox="1">
            <a:spLocks/>
          </p:cNvSpPr>
          <p:nvPr/>
        </p:nvSpPr>
        <p:spPr>
          <a:xfrm>
            <a:off x="897038" y="1638677"/>
            <a:ext cx="6122326" cy="65812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s-ES" sz="1800" b="1" dirty="0">
                <a:solidFill>
                  <a:srgbClr val="145060"/>
                </a:solidFill>
                <a:latin typeface="Segoe UI Semibold" panose="020B0702040204020203" pitchFamily="34" charset="0"/>
                <a:ea typeface="Tahoma" panose="020B0604030504040204" pitchFamily="34" charset="0"/>
                <a:cs typeface="Segoe UI Semibold" panose="020B0702040204020203" pitchFamily="34" charset="0"/>
              </a:rPr>
              <a:t>Ley de Fiscalización Superior y Rendición de Cuentas del Estado de Tlaxcala y sus Municipios</a:t>
            </a:r>
          </a:p>
        </p:txBody>
      </p:sp>
      <p:graphicFrame>
        <p:nvGraphicFramePr>
          <p:cNvPr id="5" name="Diagrama 4">
            <a:extLst>
              <a:ext uri="{FF2B5EF4-FFF2-40B4-BE49-F238E27FC236}">
                <a16:creationId xmlns:a16="http://schemas.microsoft.com/office/drawing/2014/main" id="{12941AF9-8290-492A-8251-00BF41877554}"/>
              </a:ext>
            </a:extLst>
          </p:cNvPr>
          <p:cNvGraphicFramePr/>
          <p:nvPr>
            <p:extLst>
              <p:ext uri="{D42A27DB-BD31-4B8C-83A1-F6EECF244321}">
                <p14:modId xmlns:p14="http://schemas.microsoft.com/office/powerpoint/2010/main" val="1641604391"/>
              </p:ext>
            </p:extLst>
          </p:nvPr>
        </p:nvGraphicFramePr>
        <p:xfrm>
          <a:off x="1522233" y="1638677"/>
          <a:ext cx="10176140" cy="541866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64435821"/>
      </p:ext>
    </p:extLst>
  </p:cSld>
  <p:clrMapOvr>
    <a:masterClrMapping/>
  </p:clrMapOvr>
  <p:transition spd="slow">
    <p:wip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Marcador de contenido 4">
            <a:extLst>
              <a:ext uri="{FF2B5EF4-FFF2-40B4-BE49-F238E27FC236}">
                <a16:creationId xmlns:a16="http://schemas.microsoft.com/office/drawing/2014/main" id="{EF115C32-B8F4-2717-1810-D9C7C770F18B}"/>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0" y="-673"/>
            <a:ext cx="12193198" cy="6858673"/>
          </a:xfrm>
          <a:prstGeom prst="rect">
            <a:avLst/>
          </a:prstGeom>
        </p:spPr>
      </p:pic>
      <p:sp>
        <p:nvSpPr>
          <p:cNvPr id="2" name="Título 1"/>
          <p:cNvSpPr>
            <a:spLocks noGrp="1"/>
          </p:cNvSpPr>
          <p:nvPr>
            <p:ph type="title"/>
          </p:nvPr>
        </p:nvSpPr>
        <p:spPr>
          <a:xfrm>
            <a:off x="792284" y="382710"/>
            <a:ext cx="8458200" cy="1718652"/>
          </a:xfrm>
        </p:spPr>
        <p:txBody>
          <a:bodyPr>
            <a:noAutofit/>
          </a:bodyPr>
          <a:lstStyle/>
          <a:p>
            <a:r>
              <a:rPr lang="es-ES" sz="2000" dirty="0">
                <a:solidFill>
                  <a:srgbClr val="145060"/>
                </a:solidFill>
                <a:latin typeface="Segoe UI Semibold" panose="020B0702040204020203" pitchFamily="34" charset="0"/>
                <a:ea typeface="Tahoma" panose="020B0604030504040204" pitchFamily="34" charset="0"/>
                <a:cs typeface="Segoe UI Semibold" panose="020B0702040204020203" pitchFamily="34" charset="0"/>
              </a:rPr>
              <a:t>Ley General de Responsabilidades Administrativas</a:t>
            </a:r>
            <a:br>
              <a:rPr lang="es-ES" sz="2000" dirty="0">
                <a:latin typeface="Segoe UI Semibold" panose="020B0702040204020203" pitchFamily="34" charset="0"/>
                <a:cs typeface="Segoe UI Semibold" panose="020B0702040204020203" pitchFamily="34" charset="0"/>
              </a:rPr>
            </a:br>
            <a:br>
              <a:rPr lang="es-ES" sz="2000" dirty="0">
                <a:latin typeface="Segoe UI Semibold" panose="020B0702040204020203" pitchFamily="34" charset="0"/>
                <a:cs typeface="Segoe UI Semibold" panose="020B0702040204020203" pitchFamily="34" charset="0"/>
              </a:rPr>
            </a:br>
            <a:endParaRPr lang="es-MX" sz="1800" dirty="0">
              <a:solidFill>
                <a:srgbClr val="145060"/>
              </a:solidFill>
              <a:latin typeface="Segoe UI" panose="020B0502040204020203" pitchFamily="34" charset="0"/>
              <a:cs typeface="Segoe UI" panose="020B0502040204020203" pitchFamily="34" charset="0"/>
            </a:endParaRPr>
          </a:p>
        </p:txBody>
      </p:sp>
      <p:graphicFrame>
        <p:nvGraphicFramePr>
          <p:cNvPr id="5" name="Diagrama 4"/>
          <p:cNvGraphicFramePr/>
          <p:nvPr>
            <p:extLst>
              <p:ext uri="{D42A27DB-BD31-4B8C-83A1-F6EECF244321}">
                <p14:modId xmlns:p14="http://schemas.microsoft.com/office/powerpoint/2010/main" val="2015846307"/>
              </p:ext>
            </p:extLst>
          </p:nvPr>
        </p:nvGraphicFramePr>
        <p:xfrm>
          <a:off x="2043953" y="1371600"/>
          <a:ext cx="8247529" cy="510369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463143001"/>
      </p:ext>
    </p:extLst>
  </p:cSld>
  <p:clrMapOvr>
    <a:masterClrMapping/>
  </p:clrMapOvr>
  <p:transition spd="slow">
    <p:wip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Marcador de contenido 8">
            <a:extLst>
              <a:ext uri="{FF2B5EF4-FFF2-40B4-BE49-F238E27FC236}">
                <a16:creationId xmlns:a16="http://schemas.microsoft.com/office/drawing/2014/main" id="{236625C7-F636-CB1D-E2B5-94119441069C}"/>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0" y="-2698"/>
            <a:ext cx="12196798" cy="6860698"/>
          </a:xfrm>
          <a:prstGeom prst="rect">
            <a:avLst/>
          </a:prstGeom>
        </p:spPr>
      </p:pic>
      <p:sp>
        <p:nvSpPr>
          <p:cNvPr id="2" name="Título 1">
            <a:extLst>
              <a:ext uri="{FF2B5EF4-FFF2-40B4-BE49-F238E27FC236}">
                <a16:creationId xmlns:a16="http://schemas.microsoft.com/office/drawing/2014/main" id="{915A319A-7C00-5C5F-4C5B-A58F623CD8D9}"/>
              </a:ext>
            </a:extLst>
          </p:cNvPr>
          <p:cNvSpPr>
            <a:spLocks noGrp="1"/>
          </p:cNvSpPr>
          <p:nvPr>
            <p:ph type="ctrTitle"/>
          </p:nvPr>
        </p:nvSpPr>
        <p:spPr>
          <a:xfrm>
            <a:off x="1651473" y="1700677"/>
            <a:ext cx="8889053" cy="1983817"/>
          </a:xfrm>
        </p:spPr>
        <p:txBody>
          <a:bodyPr>
            <a:normAutofit fontScale="90000"/>
          </a:bodyPr>
          <a:lstStyle/>
          <a:p>
            <a:pPr algn="just"/>
            <a:r>
              <a:rPr lang="es-ES" dirty="0">
                <a:latin typeface="Segoe UI" panose="020B0502040204020203" pitchFamily="34" charset="0"/>
                <a:cs typeface="Segoe UI" panose="020B0502040204020203" pitchFamily="34" charset="0"/>
              </a:rPr>
              <a:t>Titular del OIC radica el expediente de investigación.</a:t>
            </a:r>
          </a:p>
        </p:txBody>
      </p:sp>
      <p:pic>
        <p:nvPicPr>
          <p:cNvPr id="5" name="Imagen 4">
            <a:extLst>
              <a:ext uri="{FF2B5EF4-FFF2-40B4-BE49-F238E27FC236}">
                <a16:creationId xmlns:a16="http://schemas.microsoft.com/office/drawing/2014/main" id="{B2577661-681E-4398-BE4B-4C6E04FECCE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947102" y="4122350"/>
            <a:ext cx="2297793" cy="2297793"/>
          </a:xfrm>
          <a:prstGeom prst="rect">
            <a:avLst/>
          </a:prstGeom>
        </p:spPr>
      </p:pic>
    </p:spTree>
    <p:extLst>
      <p:ext uri="{BB962C8B-B14F-4D97-AF65-F5344CB8AC3E}">
        <p14:creationId xmlns:p14="http://schemas.microsoft.com/office/powerpoint/2010/main" val="2135053180"/>
      </p:ext>
    </p:extLst>
  </p:cSld>
  <p:clrMapOvr>
    <a:masterClrMapping/>
  </p:clrMapOvr>
  <p:transition spd="slow">
    <p:wip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Marcador de contenido 8">
            <a:extLst>
              <a:ext uri="{FF2B5EF4-FFF2-40B4-BE49-F238E27FC236}">
                <a16:creationId xmlns:a16="http://schemas.microsoft.com/office/drawing/2014/main" id="{236625C7-F636-CB1D-E2B5-94119441069C}"/>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0" y="-2698"/>
            <a:ext cx="12196798" cy="6860698"/>
          </a:xfrm>
          <a:prstGeom prst="rect">
            <a:avLst/>
          </a:prstGeom>
        </p:spPr>
      </p:pic>
      <p:sp>
        <p:nvSpPr>
          <p:cNvPr id="2" name="Título 1">
            <a:extLst>
              <a:ext uri="{FF2B5EF4-FFF2-40B4-BE49-F238E27FC236}">
                <a16:creationId xmlns:a16="http://schemas.microsoft.com/office/drawing/2014/main" id="{915A319A-7C00-5C5F-4C5B-A58F623CD8D9}"/>
              </a:ext>
            </a:extLst>
          </p:cNvPr>
          <p:cNvSpPr>
            <a:spLocks noGrp="1"/>
          </p:cNvSpPr>
          <p:nvPr>
            <p:ph type="ctrTitle"/>
          </p:nvPr>
        </p:nvSpPr>
        <p:spPr>
          <a:xfrm>
            <a:off x="1207603" y="896472"/>
            <a:ext cx="9776793" cy="3336254"/>
          </a:xfrm>
        </p:spPr>
        <p:txBody>
          <a:bodyPr>
            <a:noAutofit/>
          </a:bodyPr>
          <a:lstStyle/>
          <a:p>
            <a:pPr algn="just"/>
            <a:r>
              <a:rPr lang="es-ES" sz="3600" dirty="0">
                <a:latin typeface="Segoe UI" panose="020B0502040204020203" pitchFamily="34" charset="0"/>
                <a:cs typeface="Segoe UI" panose="020B0502040204020203" pitchFamily="34" charset="0"/>
              </a:rPr>
              <a:t>Remitir solo acuerdo de radicación del expediente de investigación y la resolución dictada en los procedimientos. (art. 65 -30 días hábiles posteriores a la vista- 10 días hábiles posteriores a su emisión).</a:t>
            </a:r>
          </a:p>
        </p:txBody>
      </p:sp>
      <p:pic>
        <p:nvPicPr>
          <p:cNvPr id="5" name="Imagen 4">
            <a:extLst>
              <a:ext uri="{FF2B5EF4-FFF2-40B4-BE49-F238E27FC236}">
                <a16:creationId xmlns:a16="http://schemas.microsoft.com/office/drawing/2014/main" id="{2CAEE1A6-A144-4F77-9C99-5E682F34FC1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096000" y="3912526"/>
            <a:ext cx="2438740" cy="2438740"/>
          </a:xfrm>
          <a:prstGeom prst="rect">
            <a:avLst/>
          </a:prstGeom>
        </p:spPr>
      </p:pic>
    </p:spTree>
    <p:extLst>
      <p:ext uri="{BB962C8B-B14F-4D97-AF65-F5344CB8AC3E}">
        <p14:creationId xmlns:p14="http://schemas.microsoft.com/office/powerpoint/2010/main" val="999423702"/>
      </p:ext>
    </p:extLst>
  </p:cSld>
  <p:clrMapOvr>
    <a:masterClrMapping/>
  </p:clrMapOvr>
  <p:transition spd="slow">
    <p:wip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Marcador de contenido 8">
            <a:extLst>
              <a:ext uri="{FF2B5EF4-FFF2-40B4-BE49-F238E27FC236}">
                <a16:creationId xmlns:a16="http://schemas.microsoft.com/office/drawing/2014/main" id="{236625C7-F636-CB1D-E2B5-94119441069C}"/>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0" y="-2698"/>
            <a:ext cx="12196798" cy="6860698"/>
          </a:xfrm>
          <a:prstGeom prst="rect">
            <a:avLst/>
          </a:prstGeom>
        </p:spPr>
      </p:pic>
      <p:sp>
        <p:nvSpPr>
          <p:cNvPr id="2" name="Título 1">
            <a:extLst>
              <a:ext uri="{FF2B5EF4-FFF2-40B4-BE49-F238E27FC236}">
                <a16:creationId xmlns:a16="http://schemas.microsoft.com/office/drawing/2014/main" id="{915A319A-7C00-5C5F-4C5B-A58F623CD8D9}"/>
              </a:ext>
            </a:extLst>
          </p:cNvPr>
          <p:cNvSpPr>
            <a:spLocks noGrp="1"/>
          </p:cNvSpPr>
          <p:nvPr>
            <p:ph type="ctrTitle"/>
          </p:nvPr>
        </p:nvSpPr>
        <p:spPr>
          <a:xfrm>
            <a:off x="1682733" y="1891552"/>
            <a:ext cx="8826534" cy="1392663"/>
          </a:xfrm>
        </p:spPr>
        <p:txBody>
          <a:bodyPr>
            <a:noAutofit/>
          </a:bodyPr>
          <a:lstStyle/>
          <a:p>
            <a:pPr algn="just"/>
            <a:r>
              <a:rPr lang="es-ES" sz="4000" dirty="0">
                <a:latin typeface="Segoe UI" panose="020B0502040204020203" pitchFamily="34" charset="0"/>
                <a:cs typeface="Segoe UI" panose="020B0502040204020203" pitchFamily="34" charset="0"/>
              </a:rPr>
              <a:t>Actuaciones en hojas membretadas del ente público. (Actuación Oficial).</a:t>
            </a:r>
          </a:p>
        </p:txBody>
      </p:sp>
      <p:pic>
        <p:nvPicPr>
          <p:cNvPr id="5" name="Imagen 4">
            <a:extLst>
              <a:ext uri="{FF2B5EF4-FFF2-40B4-BE49-F238E27FC236}">
                <a16:creationId xmlns:a16="http://schemas.microsoft.com/office/drawing/2014/main" id="{578F6EB7-056E-433E-99DD-EBEBF585799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908272" y="3839114"/>
            <a:ext cx="2375456" cy="2375456"/>
          </a:xfrm>
          <a:prstGeom prst="rect">
            <a:avLst/>
          </a:prstGeom>
        </p:spPr>
      </p:pic>
    </p:spTree>
    <p:extLst>
      <p:ext uri="{BB962C8B-B14F-4D97-AF65-F5344CB8AC3E}">
        <p14:creationId xmlns:p14="http://schemas.microsoft.com/office/powerpoint/2010/main" val="1964713019"/>
      </p:ext>
    </p:extLst>
  </p:cSld>
  <p:clrMapOvr>
    <a:masterClrMapping/>
  </p:clrMapOvr>
  <p:transition spd="slow">
    <p:wip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Marcador de contenido 8">
            <a:extLst>
              <a:ext uri="{FF2B5EF4-FFF2-40B4-BE49-F238E27FC236}">
                <a16:creationId xmlns:a16="http://schemas.microsoft.com/office/drawing/2014/main" id="{236625C7-F636-CB1D-E2B5-94119441069C}"/>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0" y="-2698"/>
            <a:ext cx="12196798" cy="6860698"/>
          </a:xfrm>
          <a:prstGeom prst="rect">
            <a:avLst/>
          </a:prstGeom>
        </p:spPr>
      </p:pic>
      <p:sp>
        <p:nvSpPr>
          <p:cNvPr id="2" name="Título 1">
            <a:extLst>
              <a:ext uri="{FF2B5EF4-FFF2-40B4-BE49-F238E27FC236}">
                <a16:creationId xmlns:a16="http://schemas.microsoft.com/office/drawing/2014/main" id="{915A319A-7C00-5C5F-4C5B-A58F623CD8D9}"/>
              </a:ext>
            </a:extLst>
          </p:cNvPr>
          <p:cNvSpPr>
            <a:spLocks noGrp="1"/>
          </p:cNvSpPr>
          <p:nvPr>
            <p:ph type="ctrTitle"/>
          </p:nvPr>
        </p:nvSpPr>
        <p:spPr>
          <a:xfrm>
            <a:off x="1095544" y="1631577"/>
            <a:ext cx="10000911" cy="2852160"/>
          </a:xfrm>
        </p:spPr>
        <p:txBody>
          <a:bodyPr>
            <a:noAutofit/>
          </a:bodyPr>
          <a:lstStyle/>
          <a:p>
            <a:pPr algn="just"/>
            <a:r>
              <a:rPr lang="es-ES" sz="4000" dirty="0">
                <a:latin typeface="Segoe UI" panose="020B0502040204020203" pitchFamily="34" charset="0"/>
                <a:cs typeface="Segoe UI" panose="020B0502040204020203" pitchFamily="34" charset="0"/>
              </a:rPr>
              <a:t>Emplazamiento a procedimientos de presuntos responsables por parte de la Autoridad Investigadora. (El emplazamiento lo lleva a cabo la Autoridad Substanciadora o en su caso a quien autorice).</a:t>
            </a:r>
          </a:p>
        </p:txBody>
      </p:sp>
      <p:pic>
        <p:nvPicPr>
          <p:cNvPr id="5" name="Imagen 4">
            <a:extLst>
              <a:ext uri="{FF2B5EF4-FFF2-40B4-BE49-F238E27FC236}">
                <a16:creationId xmlns:a16="http://schemas.microsoft.com/office/drawing/2014/main" id="{1FE6C7EC-16EE-420A-A0DC-E56281FDBBD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319418" y="4043082"/>
            <a:ext cx="2564075" cy="2564075"/>
          </a:xfrm>
          <a:prstGeom prst="rect">
            <a:avLst/>
          </a:prstGeom>
        </p:spPr>
      </p:pic>
    </p:spTree>
    <p:extLst>
      <p:ext uri="{BB962C8B-B14F-4D97-AF65-F5344CB8AC3E}">
        <p14:creationId xmlns:p14="http://schemas.microsoft.com/office/powerpoint/2010/main" val="3627840153"/>
      </p:ext>
    </p:extLst>
  </p:cSld>
  <p:clrMapOvr>
    <a:masterClrMapping/>
  </p:clrMapOvr>
  <p:transition spd="slow">
    <p:wip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Marcador de contenido 8">
            <a:extLst>
              <a:ext uri="{FF2B5EF4-FFF2-40B4-BE49-F238E27FC236}">
                <a16:creationId xmlns:a16="http://schemas.microsoft.com/office/drawing/2014/main" id="{236625C7-F636-CB1D-E2B5-94119441069C}"/>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0" y="-2698"/>
            <a:ext cx="12196798" cy="6860698"/>
          </a:xfrm>
          <a:prstGeom prst="rect">
            <a:avLst/>
          </a:prstGeom>
        </p:spPr>
      </p:pic>
      <p:sp>
        <p:nvSpPr>
          <p:cNvPr id="2" name="Título 1">
            <a:extLst>
              <a:ext uri="{FF2B5EF4-FFF2-40B4-BE49-F238E27FC236}">
                <a16:creationId xmlns:a16="http://schemas.microsoft.com/office/drawing/2014/main" id="{915A319A-7C00-5C5F-4C5B-A58F623CD8D9}"/>
              </a:ext>
            </a:extLst>
          </p:cNvPr>
          <p:cNvSpPr>
            <a:spLocks noGrp="1"/>
          </p:cNvSpPr>
          <p:nvPr>
            <p:ph type="ctrTitle"/>
          </p:nvPr>
        </p:nvSpPr>
        <p:spPr>
          <a:xfrm>
            <a:off x="1221245" y="878542"/>
            <a:ext cx="9749509" cy="2043952"/>
          </a:xfrm>
        </p:spPr>
        <p:txBody>
          <a:bodyPr>
            <a:noAutofit/>
          </a:bodyPr>
          <a:lstStyle/>
          <a:p>
            <a:pPr algn="l"/>
            <a:r>
              <a:rPr lang="es-ES" sz="2000" b="1" dirty="0">
                <a:latin typeface="Segoe UI" panose="020B0502040204020203" pitchFamily="34" charset="0"/>
                <a:cs typeface="Segoe UI" panose="020B0502040204020203" pitchFamily="34" charset="0"/>
              </a:rPr>
              <a:t>Libro de gobierno -Registro de expedientes- Control de expedientes-</a:t>
            </a:r>
            <a:br>
              <a:rPr lang="es-ES" sz="2000" dirty="0">
                <a:latin typeface="Segoe UI" panose="020B0502040204020203" pitchFamily="34" charset="0"/>
                <a:cs typeface="Segoe UI" panose="020B0502040204020203" pitchFamily="34" charset="0"/>
              </a:rPr>
            </a:br>
            <a:br>
              <a:rPr lang="es-ES" sz="2000" dirty="0">
                <a:latin typeface="Segoe UI" panose="020B0502040204020203" pitchFamily="34" charset="0"/>
                <a:cs typeface="Segoe UI" panose="020B0502040204020203" pitchFamily="34" charset="0"/>
              </a:rPr>
            </a:br>
            <a:r>
              <a:rPr lang="es-ES" sz="2000" b="1" dirty="0">
                <a:latin typeface="Segoe UI" panose="020B0502040204020203" pitchFamily="34" charset="0"/>
                <a:cs typeface="Segoe UI" panose="020B0502040204020203" pitchFamily="34" charset="0"/>
              </a:rPr>
              <a:t>Ley del Procedimiento Administrativo del Estado de Tlaxcala y sus Municipios</a:t>
            </a:r>
            <a:br>
              <a:rPr lang="es-ES" sz="2000" dirty="0">
                <a:latin typeface="Segoe UI" panose="020B0502040204020203" pitchFamily="34" charset="0"/>
                <a:cs typeface="Segoe UI" panose="020B0502040204020203" pitchFamily="34" charset="0"/>
              </a:rPr>
            </a:br>
            <a:br>
              <a:rPr lang="es-ES" sz="2000" dirty="0">
                <a:latin typeface="Segoe UI" panose="020B0502040204020203" pitchFamily="34" charset="0"/>
                <a:cs typeface="Segoe UI" panose="020B0502040204020203" pitchFamily="34" charset="0"/>
              </a:rPr>
            </a:br>
            <a:endParaRPr lang="es-ES" sz="2000" dirty="0">
              <a:latin typeface="Segoe UI" panose="020B0502040204020203" pitchFamily="34" charset="0"/>
              <a:cs typeface="Segoe UI" panose="020B0502040204020203" pitchFamily="34" charset="0"/>
            </a:endParaRPr>
          </a:p>
        </p:txBody>
      </p:sp>
      <p:pic>
        <p:nvPicPr>
          <p:cNvPr id="8" name="Imagen 7">
            <a:extLst>
              <a:ext uri="{FF2B5EF4-FFF2-40B4-BE49-F238E27FC236}">
                <a16:creationId xmlns:a16="http://schemas.microsoft.com/office/drawing/2014/main" id="{812BCD30-859C-4C2B-9F06-3A44BAADD13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372748" y="2819399"/>
            <a:ext cx="2958048" cy="2958048"/>
          </a:xfrm>
          <a:prstGeom prst="rect">
            <a:avLst/>
          </a:prstGeom>
        </p:spPr>
      </p:pic>
      <p:sp>
        <p:nvSpPr>
          <p:cNvPr id="12" name="CuadroTexto 11">
            <a:extLst>
              <a:ext uri="{FF2B5EF4-FFF2-40B4-BE49-F238E27FC236}">
                <a16:creationId xmlns:a16="http://schemas.microsoft.com/office/drawing/2014/main" id="{F89646AF-B1AF-4D66-9B37-7C64A59C0325}"/>
              </a:ext>
            </a:extLst>
          </p:cNvPr>
          <p:cNvSpPr txBox="1"/>
          <p:nvPr/>
        </p:nvSpPr>
        <p:spPr>
          <a:xfrm>
            <a:off x="1589926" y="2638126"/>
            <a:ext cx="6172200" cy="3139321"/>
          </a:xfrm>
          <a:prstGeom prst="rect">
            <a:avLst/>
          </a:prstGeom>
          <a:noFill/>
        </p:spPr>
        <p:txBody>
          <a:bodyPr wrap="square">
            <a:spAutoFit/>
          </a:bodyPr>
          <a:lstStyle/>
          <a:p>
            <a:pPr algn="just"/>
            <a:r>
              <a:rPr lang="es-ES" sz="1800" dirty="0">
                <a:latin typeface="Segoe UI" panose="020B0502040204020203" pitchFamily="34" charset="0"/>
                <a:cs typeface="Segoe UI" panose="020B0502040204020203" pitchFamily="34" charset="0"/>
              </a:rPr>
              <a:t>Artículo 41. Las autoridades administrativas ante las cuales se substancien procedimientos administrativos, establecerán un sistema de identificación físico o digital, según sea el caso, de los expedientes que comprenda, entre otros datos, los relativos al número progresivo, al año y la clave de la materia que corresponda; constarán en un registro que resguardará la autoridad para el adecuado control de los asuntos. Así mismo, se deben guardar las constancias de notificación en los asuntos, los acuses de recibo y todos los documentos necesarios para acreditar la realización de las diligencias.</a:t>
            </a:r>
            <a:endParaRPr lang="es-MX" dirty="0"/>
          </a:p>
        </p:txBody>
      </p:sp>
    </p:spTree>
    <p:extLst>
      <p:ext uri="{BB962C8B-B14F-4D97-AF65-F5344CB8AC3E}">
        <p14:creationId xmlns:p14="http://schemas.microsoft.com/office/powerpoint/2010/main" val="2569720848"/>
      </p:ext>
    </p:extLst>
  </p:cSld>
  <p:clrMapOvr>
    <a:masterClrMapping/>
  </p:clrMapOvr>
  <p:transition spd="slow">
    <p:wipe/>
  </p:transition>
</p:sld>
</file>

<file path=ppt/theme/theme1.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2013 - 2022" id="{62F939B6-93AF-4DB8-9C6B-D6C7DFDC589F}" vid="{4A3C46E8-61CC-4603-A589-7422A47A8E4A}"/>
    </a:ext>
  </a:ext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22719</TotalTime>
  <Words>3153</Words>
  <Application>Microsoft Office PowerPoint</Application>
  <PresentationFormat>Panorámica</PresentationFormat>
  <Paragraphs>107</Paragraphs>
  <Slides>29</Slides>
  <Notes>0</Notes>
  <HiddenSlides>0</HiddenSlides>
  <MMClips>0</MMClips>
  <ScaleCrop>false</ScaleCrop>
  <HeadingPairs>
    <vt:vector size="6" baseType="variant">
      <vt:variant>
        <vt:lpstr>Fuentes usadas</vt:lpstr>
      </vt:variant>
      <vt:variant>
        <vt:i4>7</vt:i4>
      </vt:variant>
      <vt:variant>
        <vt:lpstr>Tema</vt:lpstr>
      </vt:variant>
      <vt:variant>
        <vt:i4>1</vt:i4>
      </vt:variant>
      <vt:variant>
        <vt:lpstr>Títulos de diapositiva</vt:lpstr>
      </vt:variant>
      <vt:variant>
        <vt:i4>29</vt:i4>
      </vt:variant>
    </vt:vector>
  </HeadingPairs>
  <TitlesOfParts>
    <vt:vector size="37" baseType="lpstr">
      <vt:lpstr>Arial</vt:lpstr>
      <vt:lpstr>Calibri</vt:lpstr>
      <vt:lpstr>Calibri Light</vt:lpstr>
      <vt:lpstr>Segoe UI</vt:lpstr>
      <vt:lpstr>Segoe UI Semibold</vt:lpstr>
      <vt:lpstr>Segoe UI Variable Text Semibold</vt:lpstr>
      <vt:lpstr>Tahoma </vt:lpstr>
      <vt:lpstr>Tema de Office</vt:lpstr>
      <vt:lpstr> CONSIDERACIONES  FINALES</vt:lpstr>
      <vt:lpstr>   VISTA A LOS ÓRGANOS INTERNOS DE CONTROL</vt:lpstr>
      <vt:lpstr>Presentación de PowerPoint</vt:lpstr>
      <vt:lpstr>Ley General de Responsabilidades Administrativas  </vt:lpstr>
      <vt:lpstr>Titular del OIC radica el expediente de investigación.</vt:lpstr>
      <vt:lpstr>Remitir solo acuerdo de radicación del expediente de investigación y la resolución dictada en los procedimientos. (art. 65 -30 días hábiles posteriores a la vista- 10 días hábiles posteriores a su emisión).</vt:lpstr>
      <vt:lpstr>Actuaciones en hojas membretadas del ente público. (Actuación Oficial).</vt:lpstr>
      <vt:lpstr>Emplazamiento a procedimientos de presuntos responsables por parte de la Autoridad Investigadora. (El emplazamiento lo lleva a cabo la Autoridad Substanciadora o en su caso a quien autorice).</vt:lpstr>
      <vt:lpstr>Libro de gobierno -Registro de expedientes- Control de expedientes-  Ley del Procedimiento Administrativo del Estado de Tlaxcala y sus Municipios  </vt:lpstr>
      <vt:lpstr>CALIFICACIÓN DE FALTAS ADMINISTRATIVAS – CÉDULAS DE RESULTADOS (VISTAS OIC)</vt:lpstr>
      <vt:lpstr>Presentación de PowerPoint</vt:lpstr>
      <vt:lpstr> DE LA PRESCRIPCIÓN DE LA RESPONSABILIDAD ADMINISTRATIVA</vt:lpstr>
      <vt:lpstr>Presentación de PowerPoint</vt:lpstr>
      <vt:lpstr>Presentación de PowerPoint</vt:lpstr>
      <vt:lpstr>Presentación de PowerPoint</vt:lpstr>
      <vt:lpstr>Presentación de PowerPoint</vt:lpstr>
      <vt:lpstr>COMPETENCIA DE LOS OIC (FALTAS GRAVES)</vt:lpstr>
      <vt:lpstr>Presentación de PowerPoint</vt:lpstr>
      <vt:lpstr>Presentación de PowerPoint</vt:lpstr>
      <vt:lpstr>Presentación de PowerPoint</vt:lpstr>
      <vt:lpstr>Presentación de PowerPoint</vt:lpstr>
      <vt:lpstr>Ley General de Responsabilidades Administrativas  Artículo 209</vt:lpstr>
      <vt:lpstr>Presentación de PowerPoint</vt:lpstr>
      <vt:lpstr>Presentación de PowerPoint</vt:lpstr>
      <vt:lpstr>RESPONSABILIDADES ADMINISTRATIVAS   PROCEDIMIENTO DE ENTREGA RECEPCIÓN</vt:lpstr>
      <vt:lpstr>Presentación de PowerPoint</vt:lpstr>
      <vt:lpstr>Presentación de PowerPoint</vt:lpstr>
      <vt:lpstr>Presentación de PowerPoint</vt:lpstr>
      <vt:lpstr>Presentación de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Luís Fernando Márquez Cerón</dc:creator>
  <cp:lastModifiedBy>Usuario</cp:lastModifiedBy>
  <cp:revision>365</cp:revision>
  <cp:lastPrinted>2025-11-05T00:30:56Z</cp:lastPrinted>
  <dcterms:created xsi:type="dcterms:W3CDTF">2024-01-11T22:38:48Z</dcterms:created>
  <dcterms:modified xsi:type="dcterms:W3CDTF">2025-11-05T15:32:26Z</dcterms:modified>
</cp:coreProperties>
</file>