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312" r:id="rId3"/>
    <p:sldId id="313" r:id="rId4"/>
    <p:sldId id="311" r:id="rId5"/>
    <p:sldId id="344" r:id="rId6"/>
    <p:sldId id="314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42" r:id="rId16"/>
    <p:sldId id="343" r:id="rId17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9AB1FD-2F16-483E-AB22-D128594F476F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509E69EE-BD15-42C3-9D32-ACABE5189F29}">
      <dgm:prSet phldrT="[Texto]" custT="1"/>
      <dgm:spPr/>
      <dgm:t>
        <a:bodyPr/>
        <a:lstStyle/>
        <a:p>
          <a:pPr algn="just"/>
          <a:endParaRPr lang="es-MX" sz="2000" dirty="0"/>
        </a:p>
      </dgm:t>
    </dgm:pt>
    <dgm:pt modelId="{570FCAAD-E6BF-4129-BF6B-939CF1DD8C64}" type="parTrans" cxnId="{F25B5BF2-09E6-43EF-BB27-9F3A32AF2296}">
      <dgm:prSet/>
      <dgm:spPr/>
      <dgm:t>
        <a:bodyPr/>
        <a:lstStyle/>
        <a:p>
          <a:endParaRPr lang="es-MX"/>
        </a:p>
      </dgm:t>
    </dgm:pt>
    <dgm:pt modelId="{2485BDF4-2437-458C-9EFE-17342A8936D8}" type="sibTrans" cxnId="{F25B5BF2-09E6-43EF-BB27-9F3A32AF2296}">
      <dgm:prSet/>
      <dgm:spPr/>
      <dgm:t>
        <a:bodyPr/>
        <a:lstStyle/>
        <a:p>
          <a:endParaRPr lang="es-MX"/>
        </a:p>
      </dgm:t>
    </dgm:pt>
    <dgm:pt modelId="{63201863-45DE-47AE-B3EE-03D82842D2EB}">
      <dgm:prSet phldrT="[Texto]" custT="1"/>
      <dgm:spPr/>
      <dgm:t>
        <a:bodyPr/>
        <a:lstStyle/>
        <a:p>
          <a:endParaRPr lang="es-MX" sz="2000" dirty="0"/>
        </a:p>
      </dgm:t>
    </dgm:pt>
    <dgm:pt modelId="{508623A1-AE44-4A92-B7D7-3E6A60DF058B}" type="parTrans" cxnId="{4F21BDE8-7A3E-49D2-AD4F-07C46BAE216D}">
      <dgm:prSet/>
      <dgm:spPr/>
      <dgm:t>
        <a:bodyPr/>
        <a:lstStyle/>
        <a:p>
          <a:endParaRPr lang="es-MX"/>
        </a:p>
      </dgm:t>
    </dgm:pt>
    <dgm:pt modelId="{E82694DB-8FDD-434E-B287-B27F1BE5D54D}" type="sibTrans" cxnId="{4F21BDE8-7A3E-49D2-AD4F-07C46BAE216D}">
      <dgm:prSet/>
      <dgm:spPr/>
      <dgm:t>
        <a:bodyPr/>
        <a:lstStyle/>
        <a:p>
          <a:endParaRPr lang="es-MX"/>
        </a:p>
      </dgm:t>
    </dgm:pt>
    <dgm:pt modelId="{1714DACB-E1B5-40CC-AC36-6BA401A4BF42}">
      <dgm:prSet phldrT="[Texto]" custT="1"/>
      <dgm:spPr/>
      <dgm:t>
        <a:bodyPr/>
        <a:lstStyle/>
        <a:p>
          <a:pPr>
            <a:buNone/>
          </a:pPr>
          <a:endParaRPr lang="es-MX" sz="2000" dirty="0">
            <a:latin typeface="+mn-lt"/>
          </a:endParaRPr>
        </a:p>
      </dgm:t>
    </dgm:pt>
    <dgm:pt modelId="{CC66E0E0-8AAD-4F6F-8FE5-03E26DD3357A}" type="parTrans" cxnId="{C202F0BE-7EDE-49BB-A7C8-BBF0A13DE6F8}">
      <dgm:prSet/>
      <dgm:spPr/>
      <dgm:t>
        <a:bodyPr/>
        <a:lstStyle/>
        <a:p>
          <a:endParaRPr lang="es-MX"/>
        </a:p>
      </dgm:t>
    </dgm:pt>
    <dgm:pt modelId="{5A92610A-1BFC-4804-8950-02EB8F688E06}" type="sibTrans" cxnId="{C202F0BE-7EDE-49BB-A7C8-BBF0A13DE6F8}">
      <dgm:prSet/>
      <dgm:spPr/>
      <dgm:t>
        <a:bodyPr/>
        <a:lstStyle/>
        <a:p>
          <a:endParaRPr lang="es-MX"/>
        </a:p>
      </dgm:t>
    </dgm:pt>
    <dgm:pt modelId="{1B4E69EF-D52C-418B-BD17-4D4709116D34}">
      <dgm:prSet custT="1"/>
      <dgm:spPr/>
      <dgm:t>
        <a:bodyPr/>
        <a:lstStyle/>
        <a:p>
          <a:pPr algn="ctr"/>
          <a:r>
            <a:rPr lang="es-ES" sz="2800" dirty="0"/>
            <a:t>Operación</a:t>
          </a:r>
          <a:endParaRPr lang="es-MX" sz="2800" dirty="0"/>
        </a:p>
      </dgm:t>
    </dgm:pt>
    <dgm:pt modelId="{036D54E2-9B4A-4336-A905-81178437ED66}" type="parTrans" cxnId="{DBE362C8-CED3-480A-8E25-2AF7ECD7F581}">
      <dgm:prSet/>
      <dgm:spPr/>
      <dgm:t>
        <a:bodyPr/>
        <a:lstStyle/>
        <a:p>
          <a:endParaRPr lang="es-MX"/>
        </a:p>
      </dgm:t>
    </dgm:pt>
    <dgm:pt modelId="{93A18152-2244-4B42-98C4-8A5F4D2F65A3}" type="sibTrans" cxnId="{DBE362C8-CED3-480A-8E25-2AF7ECD7F581}">
      <dgm:prSet/>
      <dgm:spPr/>
      <dgm:t>
        <a:bodyPr/>
        <a:lstStyle/>
        <a:p>
          <a:endParaRPr lang="es-MX"/>
        </a:p>
      </dgm:t>
    </dgm:pt>
    <dgm:pt modelId="{4F4D2CFF-9359-40DC-82B1-A108966E0CDE}">
      <dgm:prSet custT="1"/>
      <dgm:spPr/>
      <dgm:t>
        <a:bodyPr/>
        <a:lstStyle/>
        <a:p>
          <a:r>
            <a:rPr lang="es-ES" sz="2800" dirty="0"/>
            <a:t>Información</a:t>
          </a:r>
          <a:endParaRPr lang="es-MX" sz="2800" dirty="0"/>
        </a:p>
      </dgm:t>
    </dgm:pt>
    <dgm:pt modelId="{58FBAE1E-1ED9-4A88-9AAC-6981D84F8264}" type="parTrans" cxnId="{B5B4B539-2EE7-44A1-8528-717F2C7793EB}">
      <dgm:prSet/>
      <dgm:spPr/>
      <dgm:t>
        <a:bodyPr/>
        <a:lstStyle/>
        <a:p>
          <a:endParaRPr lang="es-MX"/>
        </a:p>
      </dgm:t>
    </dgm:pt>
    <dgm:pt modelId="{8EF782E1-5806-4F1D-B888-38DFC03A1C64}" type="sibTrans" cxnId="{B5B4B539-2EE7-44A1-8528-717F2C7793EB}">
      <dgm:prSet/>
      <dgm:spPr/>
      <dgm:t>
        <a:bodyPr/>
        <a:lstStyle/>
        <a:p>
          <a:endParaRPr lang="es-MX"/>
        </a:p>
      </dgm:t>
    </dgm:pt>
    <dgm:pt modelId="{2E219BBC-A285-4F8F-8F53-E05995087AF2}">
      <dgm:prSet custT="1"/>
      <dgm:spPr/>
      <dgm:t>
        <a:bodyPr/>
        <a:lstStyle/>
        <a:p>
          <a:pPr algn="l"/>
          <a:r>
            <a:rPr lang="es-ES" sz="2800" dirty="0"/>
            <a:t>Cumplimiento</a:t>
          </a:r>
          <a:endParaRPr lang="es-MX" sz="2800" dirty="0"/>
        </a:p>
      </dgm:t>
    </dgm:pt>
    <dgm:pt modelId="{C44184B3-B02B-4C9C-ABAA-351DAD637AC6}" type="parTrans" cxnId="{F77D2985-50B5-4150-BB46-F388064BFC9B}">
      <dgm:prSet/>
      <dgm:spPr/>
      <dgm:t>
        <a:bodyPr/>
        <a:lstStyle/>
        <a:p>
          <a:endParaRPr lang="es-MX"/>
        </a:p>
      </dgm:t>
    </dgm:pt>
    <dgm:pt modelId="{04246066-C404-4792-A3F3-B47727631433}" type="sibTrans" cxnId="{F77D2985-50B5-4150-BB46-F388064BFC9B}">
      <dgm:prSet/>
      <dgm:spPr/>
      <dgm:t>
        <a:bodyPr/>
        <a:lstStyle/>
        <a:p>
          <a:endParaRPr lang="es-MX"/>
        </a:p>
      </dgm:t>
    </dgm:pt>
    <dgm:pt modelId="{BE8A093C-F0C7-44F2-B4D0-4F6C50927429}" type="pres">
      <dgm:prSet presAssocID="{E89AB1FD-2F16-483E-AB22-D128594F476F}" presName="diagram" presStyleCnt="0">
        <dgm:presLayoutVars>
          <dgm:dir/>
          <dgm:animLvl val="lvl"/>
          <dgm:resizeHandles val="exact"/>
        </dgm:presLayoutVars>
      </dgm:prSet>
      <dgm:spPr/>
    </dgm:pt>
    <dgm:pt modelId="{1ADC678A-BEE0-43E3-8EDE-54B7C7C88566}" type="pres">
      <dgm:prSet presAssocID="{509E69EE-BD15-42C3-9D32-ACABE5189F29}" presName="compNode" presStyleCnt="0"/>
      <dgm:spPr/>
    </dgm:pt>
    <dgm:pt modelId="{47F78374-BCC9-4BCE-9F3E-CC6444DB652B}" type="pres">
      <dgm:prSet presAssocID="{509E69EE-BD15-42C3-9D32-ACABE5189F29}" presName="childRect" presStyleLbl="bgAcc1" presStyleIdx="0" presStyleCnt="3" custScaleY="75559" custLinFactNeighborX="335" custLinFactNeighborY="-16990">
        <dgm:presLayoutVars>
          <dgm:bulletEnabled val="1"/>
        </dgm:presLayoutVars>
      </dgm:prSet>
      <dgm:spPr/>
    </dgm:pt>
    <dgm:pt modelId="{E35D7EA0-F53F-40C4-82CB-B9DEDC8C0ACC}" type="pres">
      <dgm:prSet presAssocID="{509E69EE-BD15-42C3-9D32-ACABE5189F29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F0A57A3-F481-49F9-B5B8-4513AE2DCBA0}" type="pres">
      <dgm:prSet presAssocID="{509E69EE-BD15-42C3-9D32-ACABE5189F29}" presName="parentRect" presStyleLbl="alignNode1" presStyleIdx="0" presStyleCnt="3" custScaleY="297874" custLinFactNeighborX="1676" custLinFactNeighborY="48568"/>
      <dgm:spPr/>
    </dgm:pt>
    <dgm:pt modelId="{1914CFDC-B2A5-4D89-9ECD-041B12BE048F}" type="pres">
      <dgm:prSet presAssocID="{509E69EE-BD15-42C3-9D32-ACABE5189F29}" presName="adorn" presStyleLbl="fgAccFollowNode1" presStyleIdx="0" presStyleCnt="3" custAng="0" custScaleX="100534" custLinFactY="15838" custLinFactNeighborX="-1891" custLinFactNeighborY="100000"/>
      <dgm:spPr>
        <a:blipFill rotWithShape="1">
          <a:blip xmlns:r="http://schemas.openxmlformats.org/officeDocument/2006/relationships" r:embed="rId1"/>
          <a:srcRect/>
          <a:stretch>
            <a:fillRect l="-19000" r="-19000"/>
          </a:stretch>
        </a:blipFill>
      </dgm:spPr>
    </dgm:pt>
    <dgm:pt modelId="{816D1D28-DB08-4A44-9127-97A450B4E000}" type="pres">
      <dgm:prSet presAssocID="{2485BDF4-2437-458C-9EFE-17342A8936D8}" presName="sibTrans" presStyleLbl="sibTrans2D1" presStyleIdx="0" presStyleCnt="0"/>
      <dgm:spPr/>
    </dgm:pt>
    <dgm:pt modelId="{DF716CC2-16E7-4C9F-83C5-0B8A547999B8}" type="pres">
      <dgm:prSet presAssocID="{63201863-45DE-47AE-B3EE-03D82842D2EB}" presName="compNode" presStyleCnt="0"/>
      <dgm:spPr/>
    </dgm:pt>
    <dgm:pt modelId="{D708CA92-E99D-47CD-948A-E58F73CA715B}" type="pres">
      <dgm:prSet presAssocID="{63201863-45DE-47AE-B3EE-03D82842D2EB}" presName="childRect" presStyleLbl="bgAcc1" presStyleIdx="1" presStyleCnt="3" custScaleY="68532" custLinFactNeighborX="-1168" custLinFactNeighborY="-14411">
        <dgm:presLayoutVars>
          <dgm:bulletEnabled val="1"/>
        </dgm:presLayoutVars>
      </dgm:prSet>
      <dgm:spPr/>
    </dgm:pt>
    <dgm:pt modelId="{C308B6CF-F691-48FB-B735-8B9FDEADD5A2}" type="pres">
      <dgm:prSet presAssocID="{63201863-45DE-47AE-B3EE-03D82842D2E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F2BC7E30-BE11-4328-8484-7210B8DF0092}" type="pres">
      <dgm:prSet presAssocID="{63201863-45DE-47AE-B3EE-03D82842D2EB}" presName="parentRect" presStyleLbl="alignNode1" presStyleIdx="1" presStyleCnt="3" custScaleY="300703" custLinFactNeighborX="445" custLinFactNeighborY="54879"/>
      <dgm:spPr/>
    </dgm:pt>
    <dgm:pt modelId="{7771508D-638A-4D33-BC7F-6ECA82B42C85}" type="pres">
      <dgm:prSet presAssocID="{63201863-45DE-47AE-B3EE-03D82842D2EB}" presName="adorn" presStyleLbl="fgAccFollowNode1" presStyleIdx="1" presStyleCnt="3" custLinFactY="50322" custLinFactNeighborX="-17234" custLinFactNeighborY="100000"/>
      <dgm:spPr>
        <a:blipFill rotWithShape="1"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5B23B884-6113-45CB-94C3-F0B6FDFC09B6}" type="pres">
      <dgm:prSet presAssocID="{E82694DB-8FDD-434E-B287-B27F1BE5D54D}" presName="sibTrans" presStyleLbl="sibTrans2D1" presStyleIdx="0" presStyleCnt="0"/>
      <dgm:spPr/>
    </dgm:pt>
    <dgm:pt modelId="{416DCF84-D034-4C19-910F-B1217FB79310}" type="pres">
      <dgm:prSet presAssocID="{1714DACB-E1B5-40CC-AC36-6BA401A4BF42}" presName="compNode" presStyleCnt="0"/>
      <dgm:spPr/>
    </dgm:pt>
    <dgm:pt modelId="{58FBCD3F-4F5B-4D84-9535-89748A214FBC}" type="pres">
      <dgm:prSet presAssocID="{1714DACB-E1B5-40CC-AC36-6BA401A4BF42}" presName="childRect" presStyleLbl="bgAcc1" presStyleIdx="2" presStyleCnt="3" custScaleX="110741" custScaleY="63522" custLinFactNeighborX="-4299" custLinFactNeighborY="-12539">
        <dgm:presLayoutVars>
          <dgm:bulletEnabled val="1"/>
        </dgm:presLayoutVars>
      </dgm:prSet>
      <dgm:spPr/>
    </dgm:pt>
    <dgm:pt modelId="{4F0E5650-C789-4FDA-A751-B4E199304808}" type="pres">
      <dgm:prSet presAssocID="{1714DACB-E1B5-40CC-AC36-6BA401A4BF4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BCB67ECA-F22A-4F11-8DF4-16FFA08F3E0F}" type="pres">
      <dgm:prSet presAssocID="{1714DACB-E1B5-40CC-AC36-6BA401A4BF42}" presName="parentRect" presStyleLbl="alignNode1" presStyleIdx="2" presStyleCnt="3" custScaleX="95616" custScaleY="315463" custLinFactNeighborX="-1921" custLinFactNeighborY="58785"/>
      <dgm:spPr/>
    </dgm:pt>
    <dgm:pt modelId="{7597FBE9-997E-4655-924D-5B56CE95443B}" type="pres">
      <dgm:prSet presAssocID="{1714DACB-E1B5-40CC-AC36-6BA401A4BF42}" presName="adorn" presStyleLbl="fgAccFollowNode1" presStyleIdx="2" presStyleCnt="3" custLinFactY="23468" custLinFactNeighborX="-25940" custLinFactNeighborY="1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</dgm:ptLst>
  <dgm:cxnLst>
    <dgm:cxn modelId="{7D13722A-491B-4C35-A652-31F923CC2F93}" type="presOf" srcId="{E89AB1FD-2F16-483E-AB22-D128594F476F}" destId="{BE8A093C-F0C7-44F2-B4D0-4F6C50927429}" srcOrd="0" destOrd="0" presId="urn:microsoft.com/office/officeart/2005/8/layout/bList2"/>
    <dgm:cxn modelId="{B5B4B539-2EE7-44A1-8528-717F2C7793EB}" srcId="{63201863-45DE-47AE-B3EE-03D82842D2EB}" destId="{4F4D2CFF-9359-40DC-82B1-A108966E0CDE}" srcOrd="0" destOrd="0" parTransId="{58FBAE1E-1ED9-4A88-9AAC-6981D84F8264}" sibTransId="{8EF782E1-5806-4F1D-B888-38DFC03A1C64}"/>
    <dgm:cxn modelId="{2DCB3E4F-3B68-4F4B-804F-5C7CA8E3658E}" type="presOf" srcId="{1714DACB-E1B5-40CC-AC36-6BA401A4BF42}" destId="{4F0E5650-C789-4FDA-A751-B4E199304808}" srcOrd="0" destOrd="0" presId="urn:microsoft.com/office/officeart/2005/8/layout/bList2"/>
    <dgm:cxn modelId="{B3C07E7F-2E3D-4C89-81D2-4EC4C21DFE5F}" type="presOf" srcId="{1714DACB-E1B5-40CC-AC36-6BA401A4BF42}" destId="{BCB67ECA-F22A-4F11-8DF4-16FFA08F3E0F}" srcOrd="1" destOrd="0" presId="urn:microsoft.com/office/officeart/2005/8/layout/bList2"/>
    <dgm:cxn modelId="{59CAEC84-B87C-4E35-8413-43E519F43F09}" type="presOf" srcId="{509E69EE-BD15-42C3-9D32-ACABE5189F29}" destId="{E35D7EA0-F53F-40C4-82CB-B9DEDC8C0ACC}" srcOrd="0" destOrd="0" presId="urn:microsoft.com/office/officeart/2005/8/layout/bList2"/>
    <dgm:cxn modelId="{F77D2985-50B5-4150-BB46-F388064BFC9B}" srcId="{1714DACB-E1B5-40CC-AC36-6BA401A4BF42}" destId="{2E219BBC-A285-4F8F-8F53-E05995087AF2}" srcOrd="0" destOrd="0" parTransId="{C44184B3-B02B-4C9C-ABAA-351DAD637AC6}" sibTransId="{04246066-C404-4792-A3F3-B47727631433}"/>
    <dgm:cxn modelId="{CB8A5A92-2AAA-4F6A-AE10-A7205A36F880}" type="presOf" srcId="{4F4D2CFF-9359-40DC-82B1-A108966E0CDE}" destId="{D708CA92-E99D-47CD-948A-E58F73CA715B}" srcOrd="0" destOrd="0" presId="urn:microsoft.com/office/officeart/2005/8/layout/bList2"/>
    <dgm:cxn modelId="{D94D189A-B2E7-484E-BA4A-596EF445CE8B}" type="presOf" srcId="{2485BDF4-2437-458C-9EFE-17342A8936D8}" destId="{816D1D28-DB08-4A44-9127-97A450B4E000}" srcOrd="0" destOrd="0" presId="urn:microsoft.com/office/officeart/2005/8/layout/bList2"/>
    <dgm:cxn modelId="{39E6259B-6374-49CA-9405-A212F21B71D7}" type="presOf" srcId="{1B4E69EF-D52C-418B-BD17-4D4709116D34}" destId="{47F78374-BCC9-4BCE-9F3E-CC6444DB652B}" srcOrd="0" destOrd="0" presId="urn:microsoft.com/office/officeart/2005/8/layout/bList2"/>
    <dgm:cxn modelId="{1E65DAB5-E245-427F-B491-2C777798A6B6}" type="presOf" srcId="{2E219BBC-A285-4F8F-8F53-E05995087AF2}" destId="{58FBCD3F-4F5B-4D84-9535-89748A214FBC}" srcOrd="0" destOrd="0" presId="urn:microsoft.com/office/officeart/2005/8/layout/bList2"/>
    <dgm:cxn modelId="{C202F0BE-7EDE-49BB-A7C8-BBF0A13DE6F8}" srcId="{E89AB1FD-2F16-483E-AB22-D128594F476F}" destId="{1714DACB-E1B5-40CC-AC36-6BA401A4BF42}" srcOrd="2" destOrd="0" parTransId="{CC66E0E0-8AAD-4F6F-8FE5-03E26DD3357A}" sibTransId="{5A92610A-1BFC-4804-8950-02EB8F688E06}"/>
    <dgm:cxn modelId="{DBE362C8-CED3-480A-8E25-2AF7ECD7F581}" srcId="{509E69EE-BD15-42C3-9D32-ACABE5189F29}" destId="{1B4E69EF-D52C-418B-BD17-4D4709116D34}" srcOrd="0" destOrd="0" parTransId="{036D54E2-9B4A-4336-A905-81178437ED66}" sibTransId="{93A18152-2244-4B42-98C4-8A5F4D2F65A3}"/>
    <dgm:cxn modelId="{D90296D7-28E8-4CA5-96EE-B241B5F78D5E}" type="presOf" srcId="{E82694DB-8FDD-434E-B287-B27F1BE5D54D}" destId="{5B23B884-6113-45CB-94C3-F0B6FDFC09B6}" srcOrd="0" destOrd="0" presId="urn:microsoft.com/office/officeart/2005/8/layout/bList2"/>
    <dgm:cxn modelId="{BC59FCE1-0961-4A08-A920-9E3C124E56EB}" type="presOf" srcId="{63201863-45DE-47AE-B3EE-03D82842D2EB}" destId="{C308B6CF-F691-48FB-B735-8B9FDEADD5A2}" srcOrd="0" destOrd="0" presId="urn:microsoft.com/office/officeart/2005/8/layout/bList2"/>
    <dgm:cxn modelId="{4F21BDE8-7A3E-49D2-AD4F-07C46BAE216D}" srcId="{E89AB1FD-2F16-483E-AB22-D128594F476F}" destId="{63201863-45DE-47AE-B3EE-03D82842D2EB}" srcOrd="1" destOrd="0" parTransId="{508623A1-AE44-4A92-B7D7-3E6A60DF058B}" sibTransId="{E82694DB-8FDD-434E-B287-B27F1BE5D54D}"/>
    <dgm:cxn modelId="{6F8A8DE9-624A-4D1A-BDF0-94B643670676}" type="presOf" srcId="{63201863-45DE-47AE-B3EE-03D82842D2EB}" destId="{F2BC7E30-BE11-4328-8484-7210B8DF0092}" srcOrd="1" destOrd="0" presId="urn:microsoft.com/office/officeart/2005/8/layout/bList2"/>
    <dgm:cxn modelId="{C56AC4E9-6617-4419-A942-84F2EE11B713}" type="presOf" srcId="{509E69EE-BD15-42C3-9D32-ACABE5189F29}" destId="{EF0A57A3-F481-49F9-B5B8-4513AE2DCBA0}" srcOrd="1" destOrd="0" presId="urn:microsoft.com/office/officeart/2005/8/layout/bList2"/>
    <dgm:cxn modelId="{F25B5BF2-09E6-43EF-BB27-9F3A32AF2296}" srcId="{E89AB1FD-2F16-483E-AB22-D128594F476F}" destId="{509E69EE-BD15-42C3-9D32-ACABE5189F29}" srcOrd="0" destOrd="0" parTransId="{570FCAAD-E6BF-4129-BF6B-939CF1DD8C64}" sibTransId="{2485BDF4-2437-458C-9EFE-17342A8936D8}"/>
    <dgm:cxn modelId="{27BB4EEB-6B86-4F97-AEB4-5637563AFC9A}" type="presParOf" srcId="{BE8A093C-F0C7-44F2-B4D0-4F6C50927429}" destId="{1ADC678A-BEE0-43E3-8EDE-54B7C7C88566}" srcOrd="0" destOrd="0" presId="urn:microsoft.com/office/officeart/2005/8/layout/bList2"/>
    <dgm:cxn modelId="{D753A20B-DFDC-4C7D-82D1-FA3322D1CEED}" type="presParOf" srcId="{1ADC678A-BEE0-43E3-8EDE-54B7C7C88566}" destId="{47F78374-BCC9-4BCE-9F3E-CC6444DB652B}" srcOrd="0" destOrd="0" presId="urn:microsoft.com/office/officeart/2005/8/layout/bList2"/>
    <dgm:cxn modelId="{56FFD037-5313-49AC-B981-FFE19BEC82EE}" type="presParOf" srcId="{1ADC678A-BEE0-43E3-8EDE-54B7C7C88566}" destId="{E35D7EA0-F53F-40C4-82CB-B9DEDC8C0ACC}" srcOrd="1" destOrd="0" presId="urn:microsoft.com/office/officeart/2005/8/layout/bList2"/>
    <dgm:cxn modelId="{5C99BC77-D987-474D-9D01-16D3B4EC61C4}" type="presParOf" srcId="{1ADC678A-BEE0-43E3-8EDE-54B7C7C88566}" destId="{EF0A57A3-F481-49F9-B5B8-4513AE2DCBA0}" srcOrd="2" destOrd="0" presId="urn:microsoft.com/office/officeart/2005/8/layout/bList2"/>
    <dgm:cxn modelId="{507ED3EF-573E-4D54-B8FF-DFF585068491}" type="presParOf" srcId="{1ADC678A-BEE0-43E3-8EDE-54B7C7C88566}" destId="{1914CFDC-B2A5-4D89-9ECD-041B12BE048F}" srcOrd="3" destOrd="0" presId="urn:microsoft.com/office/officeart/2005/8/layout/bList2"/>
    <dgm:cxn modelId="{AFBE4375-8CB0-4318-9E0A-83A8EA3C4A0D}" type="presParOf" srcId="{BE8A093C-F0C7-44F2-B4D0-4F6C50927429}" destId="{816D1D28-DB08-4A44-9127-97A450B4E000}" srcOrd="1" destOrd="0" presId="urn:microsoft.com/office/officeart/2005/8/layout/bList2"/>
    <dgm:cxn modelId="{C1933A78-E881-4990-BC18-419F0E9BABA0}" type="presParOf" srcId="{BE8A093C-F0C7-44F2-B4D0-4F6C50927429}" destId="{DF716CC2-16E7-4C9F-83C5-0B8A547999B8}" srcOrd="2" destOrd="0" presId="urn:microsoft.com/office/officeart/2005/8/layout/bList2"/>
    <dgm:cxn modelId="{224BB89E-0F73-4044-9FAF-1D1B61A66DE6}" type="presParOf" srcId="{DF716CC2-16E7-4C9F-83C5-0B8A547999B8}" destId="{D708CA92-E99D-47CD-948A-E58F73CA715B}" srcOrd="0" destOrd="0" presId="urn:microsoft.com/office/officeart/2005/8/layout/bList2"/>
    <dgm:cxn modelId="{4F0DF7B4-7B0F-46A4-ADDC-3A3E513ADA0A}" type="presParOf" srcId="{DF716CC2-16E7-4C9F-83C5-0B8A547999B8}" destId="{C308B6CF-F691-48FB-B735-8B9FDEADD5A2}" srcOrd="1" destOrd="0" presId="urn:microsoft.com/office/officeart/2005/8/layout/bList2"/>
    <dgm:cxn modelId="{0DEEF6D2-2514-4F38-9CD8-FB8310D7551D}" type="presParOf" srcId="{DF716CC2-16E7-4C9F-83C5-0B8A547999B8}" destId="{F2BC7E30-BE11-4328-8484-7210B8DF0092}" srcOrd="2" destOrd="0" presId="urn:microsoft.com/office/officeart/2005/8/layout/bList2"/>
    <dgm:cxn modelId="{BD02E0C9-C347-4240-9A90-A07859C60657}" type="presParOf" srcId="{DF716CC2-16E7-4C9F-83C5-0B8A547999B8}" destId="{7771508D-638A-4D33-BC7F-6ECA82B42C85}" srcOrd="3" destOrd="0" presId="urn:microsoft.com/office/officeart/2005/8/layout/bList2"/>
    <dgm:cxn modelId="{3671C2B1-CDE2-4DDD-84E2-EF8160362537}" type="presParOf" srcId="{BE8A093C-F0C7-44F2-B4D0-4F6C50927429}" destId="{5B23B884-6113-45CB-94C3-F0B6FDFC09B6}" srcOrd="3" destOrd="0" presId="urn:microsoft.com/office/officeart/2005/8/layout/bList2"/>
    <dgm:cxn modelId="{F017AFD7-2496-4E10-ABA2-4D4953D7729A}" type="presParOf" srcId="{BE8A093C-F0C7-44F2-B4D0-4F6C50927429}" destId="{416DCF84-D034-4C19-910F-B1217FB79310}" srcOrd="4" destOrd="0" presId="urn:microsoft.com/office/officeart/2005/8/layout/bList2"/>
    <dgm:cxn modelId="{663AFC25-63CA-4D75-A1DC-A98E9D204839}" type="presParOf" srcId="{416DCF84-D034-4C19-910F-B1217FB79310}" destId="{58FBCD3F-4F5B-4D84-9535-89748A214FBC}" srcOrd="0" destOrd="0" presId="urn:microsoft.com/office/officeart/2005/8/layout/bList2"/>
    <dgm:cxn modelId="{EC47043D-9898-44EC-A6BB-682680A8BAA9}" type="presParOf" srcId="{416DCF84-D034-4C19-910F-B1217FB79310}" destId="{4F0E5650-C789-4FDA-A751-B4E199304808}" srcOrd="1" destOrd="0" presId="urn:microsoft.com/office/officeart/2005/8/layout/bList2"/>
    <dgm:cxn modelId="{BBCC7DCB-7629-4A4A-BE9A-4CAADF51AD42}" type="presParOf" srcId="{416DCF84-D034-4C19-910F-B1217FB79310}" destId="{BCB67ECA-F22A-4F11-8DF4-16FFA08F3E0F}" srcOrd="2" destOrd="0" presId="urn:microsoft.com/office/officeart/2005/8/layout/bList2"/>
    <dgm:cxn modelId="{BBDFAC08-2C4C-41D1-BDF6-C87323ABA038}" type="presParOf" srcId="{416DCF84-D034-4C19-910F-B1217FB79310}" destId="{7597FBE9-997E-4655-924D-5B56CE95443B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0837B61-2CF9-46C8-AFE9-EBCCDB1B82C9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0"/>
      <dgm:spPr/>
    </dgm:pt>
    <dgm:pt modelId="{04F11420-E9DB-4A7F-9628-E1F1EEBF11FF}">
      <dgm:prSet phldrT="[Texto]" phldr="1"/>
      <dgm:spPr/>
      <dgm:t>
        <a:bodyPr/>
        <a:lstStyle/>
        <a:p>
          <a:endParaRPr lang="es-MX"/>
        </a:p>
      </dgm:t>
    </dgm:pt>
    <dgm:pt modelId="{DC428098-80C5-45C3-80CA-721C285FEDB7}" type="parTrans" cxnId="{F684A146-2DE2-4C9D-82BF-A083FC6E52C8}">
      <dgm:prSet/>
      <dgm:spPr/>
      <dgm:t>
        <a:bodyPr/>
        <a:lstStyle/>
        <a:p>
          <a:endParaRPr lang="es-MX"/>
        </a:p>
      </dgm:t>
    </dgm:pt>
    <dgm:pt modelId="{80EE67B1-BB2D-480A-956A-411329CD1C95}" type="sibTrans" cxnId="{F684A146-2DE2-4C9D-82BF-A083FC6E52C8}">
      <dgm:prSet/>
      <dgm:spPr/>
      <dgm:t>
        <a:bodyPr/>
        <a:lstStyle/>
        <a:p>
          <a:endParaRPr lang="es-MX"/>
        </a:p>
      </dgm:t>
    </dgm:pt>
    <dgm:pt modelId="{523DAC62-881C-4C1C-A7EB-7D4E72FEFFCE}">
      <dgm:prSet phldrT="[Texto]" phldr="1"/>
      <dgm:spPr/>
      <dgm:t>
        <a:bodyPr/>
        <a:lstStyle/>
        <a:p>
          <a:endParaRPr lang="es-MX"/>
        </a:p>
      </dgm:t>
    </dgm:pt>
    <dgm:pt modelId="{5E0AFED7-DCDD-4E20-8211-C96708E24D59}" type="parTrans" cxnId="{2A8D1E70-9EC9-4606-9345-7C9F0CCA2FA2}">
      <dgm:prSet/>
      <dgm:spPr/>
      <dgm:t>
        <a:bodyPr/>
        <a:lstStyle/>
        <a:p>
          <a:endParaRPr lang="es-MX"/>
        </a:p>
      </dgm:t>
    </dgm:pt>
    <dgm:pt modelId="{4DE9BD31-3B2D-4B3A-BB43-529A9237507D}" type="sibTrans" cxnId="{2A8D1E70-9EC9-4606-9345-7C9F0CCA2FA2}">
      <dgm:prSet/>
      <dgm:spPr/>
      <dgm:t>
        <a:bodyPr/>
        <a:lstStyle/>
        <a:p>
          <a:endParaRPr lang="es-MX"/>
        </a:p>
      </dgm:t>
    </dgm:pt>
    <dgm:pt modelId="{75C4D4DA-B715-4DF6-A6C5-E01B89DA526F}">
      <dgm:prSet phldrT="[Texto]" phldr="1"/>
      <dgm:spPr/>
      <dgm:t>
        <a:bodyPr/>
        <a:lstStyle/>
        <a:p>
          <a:endParaRPr lang="es-MX"/>
        </a:p>
      </dgm:t>
    </dgm:pt>
    <dgm:pt modelId="{18C3A553-D6B0-43EB-9165-D1423FC5DC5E}" type="parTrans" cxnId="{762F972C-A6AF-44B0-903A-E664F3881F9C}">
      <dgm:prSet/>
      <dgm:spPr/>
      <dgm:t>
        <a:bodyPr/>
        <a:lstStyle/>
        <a:p>
          <a:endParaRPr lang="es-MX"/>
        </a:p>
      </dgm:t>
    </dgm:pt>
    <dgm:pt modelId="{490586C4-73C5-46C8-BD0D-EAD838E539AB}" type="sibTrans" cxnId="{762F972C-A6AF-44B0-903A-E664F3881F9C}">
      <dgm:prSet/>
      <dgm:spPr/>
      <dgm:t>
        <a:bodyPr/>
        <a:lstStyle/>
        <a:p>
          <a:endParaRPr lang="es-MX"/>
        </a:p>
      </dgm:t>
    </dgm:pt>
    <dgm:pt modelId="{51DEEAAC-CDB4-46E5-8331-B1BD668EFA30}" type="pres">
      <dgm:prSet presAssocID="{70837B61-2CF9-46C8-AFE9-EBCCDB1B82C9}" presName="Name0" presStyleCnt="0">
        <dgm:presLayoutVars>
          <dgm:dir/>
          <dgm:resizeHandles val="exact"/>
        </dgm:presLayoutVars>
      </dgm:prSet>
      <dgm:spPr/>
    </dgm:pt>
    <dgm:pt modelId="{446BFA3C-DD87-4FC5-8B25-4E6B56712268}" type="pres">
      <dgm:prSet presAssocID="{70837B61-2CF9-46C8-AFE9-EBCCDB1B82C9}" presName="bkgdShp" presStyleLbl="alignAccFollowNode1" presStyleIdx="0" presStyleCnt="1"/>
      <dgm:spPr/>
    </dgm:pt>
    <dgm:pt modelId="{6F76EC85-7F14-48BA-96E5-C2F22C475EEB}" type="pres">
      <dgm:prSet presAssocID="{70837B61-2CF9-46C8-AFE9-EBCCDB1B82C9}" presName="linComp" presStyleCnt="0"/>
      <dgm:spPr/>
    </dgm:pt>
    <dgm:pt modelId="{A0F5EBAA-9F5B-436D-BB19-DD5BA5787008}" type="pres">
      <dgm:prSet presAssocID="{04F11420-E9DB-4A7F-9628-E1F1EEBF11FF}" presName="compNode" presStyleCnt="0"/>
      <dgm:spPr/>
    </dgm:pt>
    <dgm:pt modelId="{9532F24E-D9A3-4A7C-B95A-2A78318E141E}" type="pres">
      <dgm:prSet presAssocID="{04F11420-E9DB-4A7F-9628-E1F1EEBF11FF}" presName="node" presStyleLbl="node1" presStyleIdx="0" presStyleCnt="3">
        <dgm:presLayoutVars>
          <dgm:bulletEnabled val="1"/>
        </dgm:presLayoutVars>
      </dgm:prSet>
      <dgm:spPr/>
    </dgm:pt>
    <dgm:pt modelId="{CBED5D38-0C5C-48D9-9ED2-F1B64421A4EC}" type="pres">
      <dgm:prSet presAssocID="{04F11420-E9DB-4A7F-9628-E1F1EEBF11FF}" presName="invisiNode" presStyleLbl="node1" presStyleIdx="0" presStyleCnt="3"/>
      <dgm:spPr/>
    </dgm:pt>
    <dgm:pt modelId="{B4AF6AB0-3411-4675-9F91-72085732F904}" type="pres">
      <dgm:prSet presAssocID="{04F11420-E9DB-4A7F-9628-E1F1EEBF11FF}" presName="imagNode" presStyleLbl="fgImgPlace1" presStyleIdx="0" presStyleCnt="3"/>
      <dgm:spPr/>
    </dgm:pt>
    <dgm:pt modelId="{0429094C-598A-40DF-A037-4A527942BE97}" type="pres">
      <dgm:prSet presAssocID="{80EE67B1-BB2D-480A-956A-411329CD1C95}" presName="sibTrans" presStyleLbl="sibTrans2D1" presStyleIdx="0" presStyleCnt="0"/>
      <dgm:spPr/>
    </dgm:pt>
    <dgm:pt modelId="{3ECEA1F8-4376-4ECA-95F1-6580780FB531}" type="pres">
      <dgm:prSet presAssocID="{523DAC62-881C-4C1C-A7EB-7D4E72FEFFCE}" presName="compNode" presStyleCnt="0"/>
      <dgm:spPr/>
    </dgm:pt>
    <dgm:pt modelId="{55C54015-C801-45F0-9107-366E4AD1D7FA}" type="pres">
      <dgm:prSet presAssocID="{523DAC62-881C-4C1C-A7EB-7D4E72FEFFCE}" presName="node" presStyleLbl="node1" presStyleIdx="1" presStyleCnt="3">
        <dgm:presLayoutVars>
          <dgm:bulletEnabled val="1"/>
        </dgm:presLayoutVars>
      </dgm:prSet>
      <dgm:spPr/>
    </dgm:pt>
    <dgm:pt modelId="{CAE72104-AE58-4D18-8D49-BCAE546426DE}" type="pres">
      <dgm:prSet presAssocID="{523DAC62-881C-4C1C-A7EB-7D4E72FEFFCE}" presName="invisiNode" presStyleLbl="node1" presStyleIdx="1" presStyleCnt="3"/>
      <dgm:spPr/>
    </dgm:pt>
    <dgm:pt modelId="{7D16FB9A-430E-45BD-B7C0-157F417E851E}" type="pres">
      <dgm:prSet presAssocID="{523DAC62-881C-4C1C-A7EB-7D4E72FEFFCE}" presName="imagNode" presStyleLbl="fgImgPlace1" presStyleIdx="1" presStyleCnt="3"/>
      <dgm:spPr/>
    </dgm:pt>
    <dgm:pt modelId="{69A08782-D129-4456-83B4-76AB761B5937}" type="pres">
      <dgm:prSet presAssocID="{4DE9BD31-3B2D-4B3A-BB43-529A9237507D}" presName="sibTrans" presStyleLbl="sibTrans2D1" presStyleIdx="0" presStyleCnt="0"/>
      <dgm:spPr/>
    </dgm:pt>
    <dgm:pt modelId="{E14B801E-51E5-4E64-9065-61B5CC21C6FF}" type="pres">
      <dgm:prSet presAssocID="{75C4D4DA-B715-4DF6-A6C5-E01B89DA526F}" presName="compNode" presStyleCnt="0"/>
      <dgm:spPr/>
    </dgm:pt>
    <dgm:pt modelId="{DE11FD49-ED44-42FD-B821-EF03AEA40657}" type="pres">
      <dgm:prSet presAssocID="{75C4D4DA-B715-4DF6-A6C5-E01B89DA526F}" presName="node" presStyleLbl="node1" presStyleIdx="2" presStyleCnt="3">
        <dgm:presLayoutVars>
          <dgm:bulletEnabled val="1"/>
        </dgm:presLayoutVars>
      </dgm:prSet>
      <dgm:spPr/>
    </dgm:pt>
    <dgm:pt modelId="{F99072D9-028F-48E1-AC02-49BAEE41BC16}" type="pres">
      <dgm:prSet presAssocID="{75C4D4DA-B715-4DF6-A6C5-E01B89DA526F}" presName="invisiNode" presStyleLbl="node1" presStyleIdx="2" presStyleCnt="3"/>
      <dgm:spPr/>
    </dgm:pt>
    <dgm:pt modelId="{C5E7C01D-34C0-4737-B9BC-E5E2E6FE31EA}" type="pres">
      <dgm:prSet presAssocID="{75C4D4DA-B715-4DF6-A6C5-E01B89DA526F}" presName="imagNode" presStyleLbl="fgImgPlace1" presStyleIdx="2" presStyleCnt="3"/>
      <dgm:spPr/>
    </dgm:pt>
  </dgm:ptLst>
  <dgm:cxnLst>
    <dgm:cxn modelId="{0A192203-DD05-4951-8761-A00026D904C9}" type="presOf" srcId="{04F11420-E9DB-4A7F-9628-E1F1EEBF11FF}" destId="{9532F24E-D9A3-4A7C-B95A-2A78318E141E}" srcOrd="0" destOrd="0" presId="urn:microsoft.com/office/officeart/2005/8/layout/pList2"/>
    <dgm:cxn modelId="{29FE1915-97B5-44AF-A7F1-3C7A4FC5CB04}" type="presOf" srcId="{70837B61-2CF9-46C8-AFE9-EBCCDB1B82C9}" destId="{51DEEAAC-CDB4-46E5-8331-B1BD668EFA30}" srcOrd="0" destOrd="0" presId="urn:microsoft.com/office/officeart/2005/8/layout/pList2"/>
    <dgm:cxn modelId="{762F972C-A6AF-44B0-903A-E664F3881F9C}" srcId="{70837B61-2CF9-46C8-AFE9-EBCCDB1B82C9}" destId="{75C4D4DA-B715-4DF6-A6C5-E01B89DA526F}" srcOrd="2" destOrd="0" parTransId="{18C3A553-D6B0-43EB-9165-D1423FC5DC5E}" sibTransId="{490586C4-73C5-46C8-BD0D-EAD838E539AB}"/>
    <dgm:cxn modelId="{F684A146-2DE2-4C9D-82BF-A083FC6E52C8}" srcId="{70837B61-2CF9-46C8-AFE9-EBCCDB1B82C9}" destId="{04F11420-E9DB-4A7F-9628-E1F1EEBF11FF}" srcOrd="0" destOrd="0" parTransId="{DC428098-80C5-45C3-80CA-721C285FEDB7}" sibTransId="{80EE67B1-BB2D-480A-956A-411329CD1C95}"/>
    <dgm:cxn modelId="{2A8D1E70-9EC9-4606-9345-7C9F0CCA2FA2}" srcId="{70837B61-2CF9-46C8-AFE9-EBCCDB1B82C9}" destId="{523DAC62-881C-4C1C-A7EB-7D4E72FEFFCE}" srcOrd="1" destOrd="0" parTransId="{5E0AFED7-DCDD-4E20-8211-C96708E24D59}" sibTransId="{4DE9BD31-3B2D-4B3A-BB43-529A9237507D}"/>
    <dgm:cxn modelId="{C5ADD756-0228-409F-AEB5-5D54CE01B92D}" type="presOf" srcId="{4DE9BD31-3B2D-4B3A-BB43-529A9237507D}" destId="{69A08782-D129-4456-83B4-76AB761B5937}" srcOrd="0" destOrd="0" presId="urn:microsoft.com/office/officeart/2005/8/layout/pList2"/>
    <dgm:cxn modelId="{3C913183-1BB2-48B2-B7B0-99742D00C7BC}" type="presOf" srcId="{75C4D4DA-B715-4DF6-A6C5-E01B89DA526F}" destId="{DE11FD49-ED44-42FD-B821-EF03AEA40657}" srcOrd="0" destOrd="0" presId="urn:microsoft.com/office/officeart/2005/8/layout/pList2"/>
    <dgm:cxn modelId="{CF66BBEA-9D45-47C3-9338-871328FEE51F}" type="presOf" srcId="{523DAC62-881C-4C1C-A7EB-7D4E72FEFFCE}" destId="{55C54015-C801-45F0-9107-366E4AD1D7FA}" srcOrd="0" destOrd="0" presId="urn:microsoft.com/office/officeart/2005/8/layout/pList2"/>
    <dgm:cxn modelId="{F10AD5F1-25EE-495F-B35F-E2D978044B44}" type="presOf" srcId="{80EE67B1-BB2D-480A-956A-411329CD1C95}" destId="{0429094C-598A-40DF-A037-4A527942BE97}" srcOrd="0" destOrd="0" presId="urn:microsoft.com/office/officeart/2005/8/layout/pList2"/>
    <dgm:cxn modelId="{D3F9F824-29C3-4C5B-BACB-074D15B02BB4}" type="presParOf" srcId="{51DEEAAC-CDB4-46E5-8331-B1BD668EFA30}" destId="{446BFA3C-DD87-4FC5-8B25-4E6B56712268}" srcOrd="0" destOrd="0" presId="urn:microsoft.com/office/officeart/2005/8/layout/pList2"/>
    <dgm:cxn modelId="{E3A966BE-671E-4819-A1AB-8A97A3251512}" type="presParOf" srcId="{51DEEAAC-CDB4-46E5-8331-B1BD668EFA30}" destId="{6F76EC85-7F14-48BA-96E5-C2F22C475EEB}" srcOrd="1" destOrd="0" presId="urn:microsoft.com/office/officeart/2005/8/layout/pList2"/>
    <dgm:cxn modelId="{54B63086-10F5-4C66-8250-F0F0540B8128}" type="presParOf" srcId="{6F76EC85-7F14-48BA-96E5-C2F22C475EEB}" destId="{A0F5EBAA-9F5B-436D-BB19-DD5BA5787008}" srcOrd="0" destOrd="0" presId="urn:microsoft.com/office/officeart/2005/8/layout/pList2"/>
    <dgm:cxn modelId="{D8AEC7A0-19A0-4E0B-9D69-FA0760B5F987}" type="presParOf" srcId="{A0F5EBAA-9F5B-436D-BB19-DD5BA5787008}" destId="{9532F24E-D9A3-4A7C-B95A-2A78318E141E}" srcOrd="0" destOrd="0" presId="urn:microsoft.com/office/officeart/2005/8/layout/pList2"/>
    <dgm:cxn modelId="{B6D50DA5-4A77-4219-9267-F14FE008DA25}" type="presParOf" srcId="{A0F5EBAA-9F5B-436D-BB19-DD5BA5787008}" destId="{CBED5D38-0C5C-48D9-9ED2-F1B64421A4EC}" srcOrd="1" destOrd="0" presId="urn:microsoft.com/office/officeart/2005/8/layout/pList2"/>
    <dgm:cxn modelId="{F9E75EC8-E696-4698-B405-F3C8058F902C}" type="presParOf" srcId="{A0F5EBAA-9F5B-436D-BB19-DD5BA5787008}" destId="{B4AF6AB0-3411-4675-9F91-72085732F904}" srcOrd="2" destOrd="0" presId="urn:microsoft.com/office/officeart/2005/8/layout/pList2"/>
    <dgm:cxn modelId="{4D59BAA9-FE49-4DEB-9E6A-3CDD98155A6F}" type="presParOf" srcId="{6F76EC85-7F14-48BA-96E5-C2F22C475EEB}" destId="{0429094C-598A-40DF-A037-4A527942BE97}" srcOrd="1" destOrd="0" presId="urn:microsoft.com/office/officeart/2005/8/layout/pList2"/>
    <dgm:cxn modelId="{515E8839-9FB1-4475-BEF0-A84A165E68DE}" type="presParOf" srcId="{6F76EC85-7F14-48BA-96E5-C2F22C475EEB}" destId="{3ECEA1F8-4376-4ECA-95F1-6580780FB531}" srcOrd="2" destOrd="0" presId="urn:microsoft.com/office/officeart/2005/8/layout/pList2"/>
    <dgm:cxn modelId="{CA855084-A0B2-4C5E-9098-75CBE5C4871E}" type="presParOf" srcId="{3ECEA1F8-4376-4ECA-95F1-6580780FB531}" destId="{55C54015-C801-45F0-9107-366E4AD1D7FA}" srcOrd="0" destOrd="0" presId="urn:microsoft.com/office/officeart/2005/8/layout/pList2"/>
    <dgm:cxn modelId="{0278ED5A-C4A5-4C2A-9B2D-70A2AC60FDF8}" type="presParOf" srcId="{3ECEA1F8-4376-4ECA-95F1-6580780FB531}" destId="{CAE72104-AE58-4D18-8D49-BCAE546426DE}" srcOrd="1" destOrd="0" presId="urn:microsoft.com/office/officeart/2005/8/layout/pList2"/>
    <dgm:cxn modelId="{9D1D601B-4846-4DC4-B90E-C25394145DBF}" type="presParOf" srcId="{3ECEA1F8-4376-4ECA-95F1-6580780FB531}" destId="{7D16FB9A-430E-45BD-B7C0-157F417E851E}" srcOrd="2" destOrd="0" presId="urn:microsoft.com/office/officeart/2005/8/layout/pList2"/>
    <dgm:cxn modelId="{0C2545D5-6613-42C5-B586-CB84FFAFFCEC}" type="presParOf" srcId="{6F76EC85-7F14-48BA-96E5-C2F22C475EEB}" destId="{69A08782-D129-4456-83B4-76AB761B5937}" srcOrd="3" destOrd="0" presId="urn:microsoft.com/office/officeart/2005/8/layout/pList2"/>
    <dgm:cxn modelId="{DB0F12DD-595B-4813-94A9-E58BCD094122}" type="presParOf" srcId="{6F76EC85-7F14-48BA-96E5-C2F22C475EEB}" destId="{E14B801E-51E5-4E64-9065-61B5CC21C6FF}" srcOrd="4" destOrd="0" presId="urn:microsoft.com/office/officeart/2005/8/layout/pList2"/>
    <dgm:cxn modelId="{1516A811-E9D3-4B87-BCFC-3EA1D8D5E995}" type="presParOf" srcId="{E14B801E-51E5-4E64-9065-61B5CC21C6FF}" destId="{DE11FD49-ED44-42FD-B821-EF03AEA40657}" srcOrd="0" destOrd="0" presId="urn:microsoft.com/office/officeart/2005/8/layout/pList2"/>
    <dgm:cxn modelId="{CD5E50E3-CE64-4B86-A1FF-84B94077F3EC}" type="presParOf" srcId="{E14B801E-51E5-4E64-9065-61B5CC21C6FF}" destId="{F99072D9-028F-48E1-AC02-49BAEE41BC16}" srcOrd="1" destOrd="0" presId="urn:microsoft.com/office/officeart/2005/8/layout/pList2"/>
    <dgm:cxn modelId="{10A139BD-C22D-4AA9-806A-66503AF26B88}" type="presParOf" srcId="{E14B801E-51E5-4E64-9065-61B5CC21C6FF}" destId="{C5E7C01D-34C0-4737-B9BC-E5E2E6FE31E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A45B2E-9ABB-4F08-9587-C5CA20D0FBD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D4AB731-C5E4-4F4F-BE84-8D3063FB7574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es-ES" sz="1600" b="1" dirty="0">
              <a:solidFill>
                <a:schemeClr val="tx2"/>
              </a:solidFill>
            </a:rPr>
            <a:t>CUMPLIMIENTO DE LA NORMATIVIDAD</a:t>
          </a:r>
          <a:r>
            <a:rPr lang="es-ES" sz="1600" dirty="0"/>
            <a:t>.</a:t>
          </a:r>
        </a:p>
        <a:p>
          <a:pPr algn="just"/>
          <a:r>
            <a:rPr lang="es-ES" sz="1600" dirty="0">
              <a:solidFill>
                <a:schemeClr val="tx2"/>
              </a:solidFill>
            </a:rPr>
            <a:t>Aseguran el cumplimiento riguroso de las leyes, reglamentos y  normas, fortaleciendo la transparencia y eficiencia en cada proceso de gestión pública</a:t>
          </a:r>
          <a:endParaRPr lang="es-MX" sz="1600" dirty="0">
            <a:solidFill>
              <a:schemeClr val="tx2"/>
            </a:solidFill>
          </a:endParaRPr>
        </a:p>
      </dgm:t>
    </dgm:pt>
    <dgm:pt modelId="{DE8AB6E3-FC40-4E11-9572-FB684A02F428}" type="parTrans" cxnId="{5AD935C7-65A7-4DA2-8C85-E85AA3642C51}">
      <dgm:prSet/>
      <dgm:spPr/>
      <dgm:t>
        <a:bodyPr/>
        <a:lstStyle/>
        <a:p>
          <a:endParaRPr lang="es-MX"/>
        </a:p>
      </dgm:t>
    </dgm:pt>
    <dgm:pt modelId="{0420BE2A-30AE-4466-9242-56C8928E4CA2}" type="sibTrans" cxnId="{5AD935C7-65A7-4DA2-8C85-E85AA3642C51}">
      <dgm:prSet/>
      <dgm:spPr/>
      <dgm:t>
        <a:bodyPr/>
        <a:lstStyle/>
        <a:p>
          <a:endParaRPr lang="es-MX"/>
        </a:p>
      </dgm:t>
    </dgm:pt>
    <dgm:pt modelId="{C844012E-F7B1-462F-85D3-1DDDC88A5B67}">
      <dgm:prSet phldrT="[Texto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s-ES" sz="1600" b="1" dirty="0">
              <a:solidFill>
                <a:schemeClr val="tx2"/>
              </a:solidFill>
            </a:rPr>
            <a:t>PROTECCIÓN DE LOS RECURSOS PÚBLICOS</a:t>
          </a:r>
        </a:p>
        <a:p>
          <a:pPr algn="just"/>
          <a:r>
            <a:rPr lang="es-ES" sz="1600" dirty="0">
              <a:solidFill>
                <a:schemeClr val="tx2"/>
              </a:solidFill>
            </a:rPr>
            <a:t>Garantizan la correcta administración y salvaguarda de los recursos públicos, previniendo el uso indebido o ineficiente aplicación del  patrimonio. </a:t>
          </a:r>
          <a:endParaRPr lang="es-MX" sz="1600" dirty="0">
            <a:solidFill>
              <a:schemeClr val="tx2"/>
            </a:solidFill>
          </a:endParaRPr>
        </a:p>
      </dgm:t>
    </dgm:pt>
    <dgm:pt modelId="{FEB2EFB6-B4CD-4147-98FF-6B9C83027DAA}" type="parTrans" cxnId="{0E81EA3B-8AF0-4951-ADD8-075F35A3F41D}">
      <dgm:prSet/>
      <dgm:spPr/>
      <dgm:t>
        <a:bodyPr/>
        <a:lstStyle/>
        <a:p>
          <a:endParaRPr lang="es-MX"/>
        </a:p>
      </dgm:t>
    </dgm:pt>
    <dgm:pt modelId="{28C59C59-C63F-4B6C-9BA7-20DED18C2574}" type="sibTrans" cxnId="{0E81EA3B-8AF0-4951-ADD8-075F35A3F41D}">
      <dgm:prSet/>
      <dgm:spPr/>
      <dgm:t>
        <a:bodyPr/>
        <a:lstStyle/>
        <a:p>
          <a:endParaRPr lang="es-MX"/>
        </a:p>
      </dgm:t>
    </dgm:pt>
    <dgm:pt modelId="{D7CC1B8E-E378-44DB-A0B0-5F463F934BA7}">
      <dgm:prSet phldrT="[Texto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s-ES" sz="1600" b="1" dirty="0">
              <a:solidFill>
                <a:schemeClr val="tx2"/>
              </a:solidFill>
            </a:rPr>
            <a:t>CONFIANZA CIUDADANA</a:t>
          </a:r>
        </a:p>
        <a:p>
          <a:pPr algn="just"/>
          <a:r>
            <a:rPr lang="es-ES" sz="1600" b="0" dirty="0">
              <a:solidFill>
                <a:schemeClr val="tx2"/>
              </a:solidFill>
            </a:rPr>
            <a:t>Previenen fraudes, errores administrativos y malas practicas, fortaleciendo las credibilidad institucional y la confianza de la ciudadanía en sus autoridades.  </a:t>
          </a:r>
          <a:endParaRPr lang="es-MX" sz="1600" b="0" dirty="0">
            <a:solidFill>
              <a:schemeClr val="tx2"/>
            </a:solidFill>
          </a:endParaRPr>
        </a:p>
      </dgm:t>
    </dgm:pt>
    <dgm:pt modelId="{5A1EE07F-EACE-4EBD-85D3-D8B21764653D}" type="parTrans" cxnId="{3F69BD27-CEFC-4238-9E65-C1FF71291657}">
      <dgm:prSet/>
      <dgm:spPr/>
      <dgm:t>
        <a:bodyPr/>
        <a:lstStyle/>
        <a:p>
          <a:endParaRPr lang="es-MX"/>
        </a:p>
      </dgm:t>
    </dgm:pt>
    <dgm:pt modelId="{7160A4A4-A236-4682-B1C6-184ED8466FC4}" type="sibTrans" cxnId="{3F69BD27-CEFC-4238-9E65-C1FF71291657}">
      <dgm:prSet/>
      <dgm:spPr/>
      <dgm:t>
        <a:bodyPr/>
        <a:lstStyle/>
        <a:p>
          <a:endParaRPr lang="es-MX"/>
        </a:p>
      </dgm:t>
    </dgm:pt>
    <dgm:pt modelId="{5CAF9806-6399-4AF8-B927-0DFDC5539BFA}" type="pres">
      <dgm:prSet presAssocID="{56A45B2E-9ABB-4F08-9587-C5CA20D0FBD0}" presName="linear" presStyleCnt="0">
        <dgm:presLayoutVars>
          <dgm:dir/>
          <dgm:animLvl val="lvl"/>
          <dgm:resizeHandles val="exact"/>
        </dgm:presLayoutVars>
      </dgm:prSet>
      <dgm:spPr/>
    </dgm:pt>
    <dgm:pt modelId="{DF97B1A3-947B-40DC-9EC3-D71AB75631B8}" type="pres">
      <dgm:prSet presAssocID="{4D4AB731-C5E4-4F4F-BE84-8D3063FB7574}" presName="parentLin" presStyleCnt="0"/>
      <dgm:spPr/>
    </dgm:pt>
    <dgm:pt modelId="{5B64603B-1F32-4517-BE96-8F9653B4D315}" type="pres">
      <dgm:prSet presAssocID="{4D4AB731-C5E4-4F4F-BE84-8D3063FB7574}" presName="parentLeftMargin" presStyleLbl="node1" presStyleIdx="0" presStyleCnt="3"/>
      <dgm:spPr/>
    </dgm:pt>
    <dgm:pt modelId="{19B578BC-CC23-4178-B84C-9337D8A15224}" type="pres">
      <dgm:prSet presAssocID="{4D4AB731-C5E4-4F4F-BE84-8D3063FB7574}" presName="parentText" presStyleLbl="node1" presStyleIdx="0" presStyleCnt="3" custScaleY="138733" custLinFactNeighborX="53972" custLinFactNeighborY="-30302">
        <dgm:presLayoutVars>
          <dgm:chMax val="0"/>
          <dgm:bulletEnabled val="1"/>
        </dgm:presLayoutVars>
      </dgm:prSet>
      <dgm:spPr/>
    </dgm:pt>
    <dgm:pt modelId="{245AA8A0-F360-4C25-A610-475D16DCB2F2}" type="pres">
      <dgm:prSet presAssocID="{4D4AB731-C5E4-4F4F-BE84-8D3063FB7574}" presName="negativeSpace" presStyleCnt="0"/>
      <dgm:spPr/>
    </dgm:pt>
    <dgm:pt modelId="{2702BA6A-2463-42D7-BBD3-C2387A6C8426}" type="pres">
      <dgm:prSet presAssocID="{4D4AB731-C5E4-4F4F-BE84-8D3063FB7574}" presName="childText" presStyleLbl="conFgAcc1" presStyleIdx="0" presStyleCnt="3">
        <dgm:presLayoutVars>
          <dgm:bulletEnabled val="1"/>
        </dgm:presLayoutVars>
      </dgm:prSet>
      <dgm:spPr/>
    </dgm:pt>
    <dgm:pt modelId="{5E37AC17-7904-41A4-93BE-C1F00FB75ED4}" type="pres">
      <dgm:prSet presAssocID="{0420BE2A-30AE-4466-9242-56C8928E4CA2}" presName="spaceBetweenRectangles" presStyleCnt="0"/>
      <dgm:spPr/>
    </dgm:pt>
    <dgm:pt modelId="{C994673E-E91A-45C1-9319-1E56A0EF29B5}" type="pres">
      <dgm:prSet presAssocID="{C844012E-F7B1-462F-85D3-1DDDC88A5B67}" presName="parentLin" presStyleCnt="0"/>
      <dgm:spPr/>
    </dgm:pt>
    <dgm:pt modelId="{C92C91AD-A01D-4A2F-95C0-11194889DC55}" type="pres">
      <dgm:prSet presAssocID="{C844012E-F7B1-462F-85D3-1DDDC88A5B67}" presName="parentLeftMargin" presStyleLbl="node1" presStyleIdx="0" presStyleCnt="3"/>
      <dgm:spPr/>
    </dgm:pt>
    <dgm:pt modelId="{1E9E9179-8905-446C-8129-D2D27777DF1C}" type="pres">
      <dgm:prSet presAssocID="{C844012E-F7B1-462F-85D3-1DDDC88A5B67}" presName="parentText" presStyleLbl="node1" presStyleIdx="1" presStyleCnt="3" custScaleX="100877" custScaleY="144695" custLinFactNeighborX="34149" custLinFactNeighborY="-962">
        <dgm:presLayoutVars>
          <dgm:chMax val="0"/>
          <dgm:bulletEnabled val="1"/>
        </dgm:presLayoutVars>
      </dgm:prSet>
      <dgm:spPr/>
    </dgm:pt>
    <dgm:pt modelId="{3100AB21-CE7E-4948-A001-1E7EA24D2F95}" type="pres">
      <dgm:prSet presAssocID="{C844012E-F7B1-462F-85D3-1DDDC88A5B67}" presName="negativeSpace" presStyleCnt="0"/>
      <dgm:spPr/>
    </dgm:pt>
    <dgm:pt modelId="{FE0C5982-8B25-4BB4-8B56-23B1E8CFC78D}" type="pres">
      <dgm:prSet presAssocID="{C844012E-F7B1-462F-85D3-1DDDC88A5B67}" presName="childText" presStyleLbl="conFgAcc1" presStyleIdx="1" presStyleCnt="3">
        <dgm:presLayoutVars>
          <dgm:bulletEnabled val="1"/>
        </dgm:presLayoutVars>
      </dgm:prSet>
      <dgm:spPr/>
    </dgm:pt>
    <dgm:pt modelId="{7DA27A13-B3AA-4D90-93DD-B671A46396C5}" type="pres">
      <dgm:prSet presAssocID="{28C59C59-C63F-4B6C-9BA7-20DED18C2574}" presName="spaceBetweenRectangles" presStyleCnt="0"/>
      <dgm:spPr/>
    </dgm:pt>
    <dgm:pt modelId="{9BD93BC4-2E0C-4281-964C-290E25E59D20}" type="pres">
      <dgm:prSet presAssocID="{D7CC1B8E-E378-44DB-A0B0-5F463F934BA7}" presName="parentLin" presStyleCnt="0"/>
      <dgm:spPr/>
    </dgm:pt>
    <dgm:pt modelId="{AC6AB9A3-F49E-401D-AF5D-6F947B70BC96}" type="pres">
      <dgm:prSet presAssocID="{D7CC1B8E-E378-44DB-A0B0-5F463F934BA7}" presName="parentLeftMargin" presStyleLbl="node1" presStyleIdx="1" presStyleCnt="3"/>
      <dgm:spPr/>
    </dgm:pt>
    <dgm:pt modelId="{47CC86A1-ED37-4806-9F34-8EDEC9EE8989}" type="pres">
      <dgm:prSet presAssocID="{D7CC1B8E-E378-44DB-A0B0-5F463F934BA7}" presName="parentText" presStyleLbl="node1" presStyleIdx="2" presStyleCnt="3" custScaleX="101284" custScaleY="140132">
        <dgm:presLayoutVars>
          <dgm:chMax val="0"/>
          <dgm:bulletEnabled val="1"/>
        </dgm:presLayoutVars>
      </dgm:prSet>
      <dgm:spPr/>
    </dgm:pt>
    <dgm:pt modelId="{10A2D27B-8D68-4B9A-A4A9-AA2F1B5321FC}" type="pres">
      <dgm:prSet presAssocID="{D7CC1B8E-E378-44DB-A0B0-5F463F934BA7}" presName="negativeSpace" presStyleCnt="0"/>
      <dgm:spPr/>
    </dgm:pt>
    <dgm:pt modelId="{C9085770-51F2-4CE4-BBA7-B455B5FB83BF}" type="pres">
      <dgm:prSet presAssocID="{D7CC1B8E-E378-44DB-A0B0-5F463F934BA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B40990F-88DB-4409-A9DC-416AFD7297C5}" type="presOf" srcId="{C844012E-F7B1-462F-85D3-1DDDC88A5B67}" destId="{C92C91AD-A01D-4A2F-95C0-11194889DC55}" srcOrd="0" destOrd="0" presId="urn:microsoft.com/office/officeart/2005/8/layout/list1"/>
    <dgm:cxn modelId="{1923AF1B-E708-4732-A498-4FDCFDB0F66E}" type="presOf" srcId="{56A45B2E-9ABB-4F08-9587-C5CA20D0FBD0}" destId="{5CAF9806-6399-4AF8-B927-0DFDC5539BFA}" srcOrd="0" destOrd="0" presId="urn:microsoft.com/office/officeart/2005/8/layout/list1"/>
    <dgm:cxn modelId="{3F69BD27-CEFC-4238-9E65-C1FF71291657}" srcId="{56A45B2E-9ABB-4F08-9587-C5CA20D0FBD0}" destId="{D7CC1B8E-E378-44DB-A0B0-5F463F934BA7}" srcOrd="2" destOrd="0" parTransId="{5A1EE07F-EACE-4EBD-85D3-D8B21764653D}" sibTransId="{7160A4A4-A236-4682-B1C6-184ED8466FC4}"/>
    <dgm:cxn modelId="{0E81EA3B-8AF0-4951-ADD8-075F35A3F41D}" srcId="{56A45B2E-9ABB-4F08-9587-C5CA20D0FBD0}" destId="{C844012E-F7B1-462F-85D3-1DDDC88A5B67}" srcOrd="1" destOrd="0" parTransId="{FEB2EFB6-B4CD-4147-98FF-6B9C83027DAA}" sibTransId="{28C59C59-C63F-4B6C-9BA7-20DED18C2574}"/>
    <dgm:cxn modelId="{4E7D7862-8DC4-43CF-952E-4FA9E74F876E}" type="presOf" srcId="{4D4AB731-C5E4-4F4F-BE84-8D3063FB7574}" destId="{5B64603B-1F32-4517-BE96-8F9653B4D315}" srcOrd="0" destOrd="0" presId="urn:microsoft.com/office/officeart/2005/8/layout/list1"/>
    <dgm:cxn modelId="{66E03F4A-DE62-406E-A75B-87E8E65A7C39}" type="presOf" srcId="{4D4AB731-C5E4-4F4F-BE84-8D3063FB7574}" destId="{19B578BC-CC23-4178-B84C-9337D8A15224}" srcOrd="1" destOrd="0" presId="urn:microsoft.com/office/officeart/2005/8/layout/list1"/>
    <dgm:cxn modelId="{48053B99-6DEC-4AAD-B0E7-B57552D9660D}" type="presOf" srcId="{D7CC1B8E-E378-44DB-A0B0-5F463F934BA7}" destId="{AC6AB9A3-F49E-401D-AF5D-6F947B70BC96}" srcOrd="0" destOrd="0" presId="urn:microsoft.com/office/officeart/2005/8/layout/list1"/>
    <dgm:cxn modelId="{1C07E599-DC04-4238-886C-C5856416D1B2}" type="presOf" srcId="{D7CC1B8E-E378-44DB-A0B0-5F463F934BA7}" destId="{47CC86A1-ED37-4806-9F34-8EDEC9EE8989}" srcOrd="1" destOrd="0" presId="urn:microsoft.com/office/officeart/2005/8/layout/list1"/>
    <dgm:cxn modelId="{C2484EBC-EB1D-4656-AEF1-844F652F800C}" type="presOf" srcId="{C844012E-F7B1-462F-85D3-1DDDC88A5B67}" destId="{1E9E9179-8905-446C-8129-D2D27777DF1C}" srcOrd="1" destOrd="0" presId="urn:microsoft.com/office/officeart/2005/8/layout/list1"/>
    <dgm:cxn modelId="{5AD935C7-65A7-4DA2-8C85-E85AA3642C51}" srcId="{56A45B2E-9ABB-4F08-9587-C5CA20D0FBD0}" destId="{4D4AB731-C5E4-4F4F-BE84-8D3063FB7574}" srcOrd="0" destOrd="0" parTransId="{DE8AB6E3-FC40-4E11-9572-FB684A02F428}" sibTransId="{0420BE2A-30AE-4466-9242-56C8928E4CA2}"/>
    <dgm:cxn modelId="{491C144B-CFBA-46A8-BB1A-43FEAD0DAF62}" type="presParOf" srcId="{5CAF9806-6399-4AF8-B927-0DFDC5539BFA}" destId="{DF97B1A3-947B-40DC-9EC3-D71AB75631B8}" srcOrd="0" destOrd="0" presId="urn:microsoft.com/office/officeart/2005/8/layout/list1"/>
    <dgm:cxn modelId="{FFB4FF7F-7D65-4736-A061-AA68006E2BC4}" type="presParOf" srcId="{DF97B1A3-947B-40DC-9EC3-D71AB75631B8}" destId="{5B64603B-1F32-4517-BE96-8F9653B4D315}" srcOrd="0" destOrd="0" presId="urn:microsoft.com/office/officeart/2005/8/layout/list1"/>
    <dgm:cxn modelId="{57DC38F8-B01F-4B04-BD75-380A484A6B4B}" type="presParOf" srcId="{DF97B1A3-947B-40DC-9EC3-D71AB75631B8}" destId="{19B578BC-CC23-4178-B84C-9337D8A15224}" srcOrd="1" destOrd="0" presId="urn:microsoft.com/office/officeart/2005/8/layout/list1"/>
    <dgm:cxn modelId="{439FE034-9E5E-4D11-8AF0-73D6CD7B450F}" type="presParOf" srcId="{5CAF9806-6399-4AF8-B927-0DFDC5539BFA}" destId="{245AA8A0-F360-4C25-A610-475D16DCB2F2}" srcOrd="1" destOrd="0" presId="urn:microsoft.com/office/officeart/2005/8/layout/list1"/>
    <dgm:cxn modelId="{F3E96794-DCFE-41EB-B0F4-EBCC73FC0041}" type="presParOf" srcId="{5CAF9806-6399-4AF8-B927-0DFDC5539BFA}" destId="{2702BA6A-2463-42D7-BBD3-C2387A6C8426}" srcOrd="2" destOrd="0" presId="urn:microsoft.com/office/officeart/2005/8/layout/list1"/>
    <dgm:cxn modelId="{0EF43D2B-895C-4C1D-AE7B-022B0359AD09}" type="presParOf" srcId="{5CAF9806-6399-4AF8-B927-0DFDC5539BFA}" destId="{5E37AC17-7904-41A4-93BE-C1F00FB75ED4}" srcOrd="3" destOrd="0" presId="urn:microsoft.com/office/officeart/2005/8/layout/list1"/>
    <dgm:cxn modelId="{1F92FFF5-7E8E-4A74-9852-CD4DC36F548B}" type="presParOf" srcId="{5CAF9806-6399-4AF8-B927-0DFDC5539BFA}" destId="{C994673E-E91A-45C1-9319-1E56A0EF29B5}" srcOrd="4" destOrd="0" presId="urn:microsoft.com/office/officeart/2005/8/layout/list1"/>
    <dgm:cxn modelId="{B597AF33-5A50-48BE-985C-C806239F86ED}" type="presParOf" srcId="{C994673E-E91A-45C1-9319-1E56A0EF29B5}" destId="{C92C91AD-A01D-4A2F-95C0-11194889DC55}" srcOrd="0" destOrd="0" presId="urn:microsoft.com/office/officeart/2005/8/layout/list1"/>
    <dgm:cxn modelId="{B9A55441-442C-44BB-8DD8-BD9CF77F1E33}" type="presParOf" srcId="{C994673E-E91A-45C1-9319-1E56A0EF29B5}" destId="{1E9E9179-8905-446C-8129-D2D27777DF1C}" srcOrd="1" destOrd="0" presId="urn:microsoft.com/office/officeart/2005/8/layout/list1"/>
    <dgm:cxn modelId="{99E08C98-8211-4121-8D31-FB251D769039}" type="presParOf" srcId="{5CAF9806-6399-4AF8-B927-0DFDC5539BFA}" destId="{3100AB21-CE7E-4948-A001-1E7EA24D2F95}" srcOrd="5" destOrd="0" presId="urn:microsoft.com/office/officeart/2005/8/layout/list1"/>
    <dgm:cxn modelId="{72F79ACF-3248-4DCD-A850-8DE390910463}" type="presParOf" srcId="{5CAF9806-6399-4AF8-B927-0DFDC5539BFA}" destId="{FE0C5982-8B25-4BB4-8B56-23B1E8CFC78D}" srcOrd="6" destOrd="0" presId="urn:microsoft.com/office/officeart/2005/8/layout/list1"/>
    <dgm:cxn modelId="{EE871DD2-926E-46ED-8228-A323ECA3B0D6}" type="presParOf" srcId="{5CAF9806-6399-4AF8-B927-0DFDC5539BFA}" destId="{7DA27A13-B3AA-4D90-93DD-B671A46396C5}" srcOrd="7" destOrd="0" presId="urn:microsoft.com/office/officeart/2005/8/layout/list1"/>
    <dgm:cxn modelId="{FEA862E6-A810-41C2-A316-94908E81214D}" type="presParOf" srcId="{5CAF9806-6399-4AF8-B927-0DFDC5539BFA}" destId="{9BD93BC4-2E0C-4281-964C-290E25E59D20}" srcOrd="8" destOrd="0" presId="urn:microsoft.com/office/officeart/2005/8/layout/list1"/>
    <dgm:cxn modelId="{FCF65320-F21C-4EAE-9EAD-1C0CB1AB3C22}" type="presParOf" srcId="{9BD93BC4-2E0C-4281-964C-290E25E59D20}" destId="{AC6AB9A3-F49E-401D-AF5D-6F947B70BC96}" srcOrd="0" destOrd="0" presId="urn:microsoft.com/office/officeart/2005/8/layout/list1"/>
    <dgm:cxn modelId="{5EF1B5E7-2B7E-4F65-9735-D5EF60A2CEFF}" type="presParOf" srcId="{9BD93BC4-2E0C-4281-964C-290E25E59D20}" destId="{47CC86A1-ED37-4806-9F34-8EDEC9EE8989}" srcOrd="1" destOrd="0" presId="urn:microsoft.com/office/officeart/2005/8/layout/list1"/>
    <dgm:cxn modelId="{AE958241-06CF-4864-99A4-8D09710500EF}" type="presParOf" srcId="{5CAF9806-6399-4AF8-B927-0DFDC5539BFA}" destId="{10A2D27B-8D68-4B9A-A4A9-AA2F1B5321FC}" srcOrd="9" destOrd="0" presId="urn:microsoft.com/office/officeart/2005/8/layout/list1"/>
    <dgm:cxn modelId="{AD8D7D37-177C-4B8C-9BD7-3071A00AB780}" type="presParOf" srcId="{5CAF9806-6399-4AF8-B927-0DFDC5539BFA}" destId="{C9085770-51F2-4CE4-BBA7-B455B5FB83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D39FF6-4BAF-4FD2-8491-DA57E132599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3DC60448-74A6-438A-99D2-94FE5069B36D}">
      <dgm:prSet phldrT="[Texto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b="1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AMBIENTE DE CONTROL</a:t>
          </a:r>
        </a:p>
        <a:p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Establece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los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cimientos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éticos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,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competencias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profesionales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estructura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organizacional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sólida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dirty="0">
            <a:solidFill>
              <a:schemeClr val="accent1">
                <a:lumMod val="75000"/>
              </a:schemeClr>
            </a:solidFill>
          </a:endParaRPr>
        </a:p>
      </dgm:t>
    </dgm:pt>
    <dgm:pt modelId="{0B71C10F-44DE-44CF-8559-4B4A39A9D713}" type="parTrans" cxnId="{A61FF185-B620-49B5-B283-4AF5A7783E22}">
      <dgm:prSet/>
      <dgm:spPr/>
      <dgm:t>
        <a:bodyPr/>
        <a:lstStyle/>
        <a:p>
          <a:endParaRPr lang="es-MX"/>
        </a:p>
      </dgm:t>
    </dgm:pt>
    <dgm:pt modelId="{95E2364C-7103-4C03-A3BF-4AA39F63F5FD}" type="sibTrans" cxnId="{A61FF185-B620-49B5-B283-4AF5A7783E22}">
      <dgm:prSet/>
      <dgm:spPr/>
      <dgm:t>
        <a:bodyPr/>
        <a:lstStyle/>
        <a:p>
          <a:endParaRPr lang="es-MX"/>
        </a:p>
      </dgm:t>
    </dgm:pt>
    <dgm:pt modelId="{31702EF5-60C6-4ADB-A655-D91355773D82}">
      <dgm:prSet phldrT="[Texto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buNone/>
          </a:pPr>
          <a:r>
            <a:rPr lang="en-US" b="1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EVALUACIÓN DE RIESGOS</a:t>
          </a:r>
        </a:p>
        <a:p>
          <a:pPr>
            <a:buNone/>
          </a:pP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Identifica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,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analiza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responde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a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riesgos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estratégicos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operativos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de forma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proactiva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dirty="0">
            <a:solidFill>
              <a:schemeClr val="accent1">
                <a:lumMod val="75000"/>
              </a:schemeClr>
            </a:solidFill>
          </a:endParaRPr>
        </a:p>
      </dgm:t>
    </dgm:pt>
    <dgm:pt modelId="{CEAD67FB-31B7-4EC8-A414-3E26EB879C8C}" type="parTrans" cxnId="{C3223B01-E121-4202-AD3A-0D090E351201}">
      <dgm:prSet/>
      <dgm:spPr/>
      <dgm:t>
        <a:bodyPr/>
        <a:lstStyle/>
        <a:p>
          <a:endParaRPr lang="es-MX"/>
        </a:p>
      </dgm:t>
    </dgm:pt>
    <dgm:pt modelId="{499D7645-0AD7-40D6-8D0F-BB029DCCBC39}" type="sibTrans" cxnId="{C3223B01-E121-4202-AD3A-0D090E351201}">
      <dgm:prSet/>
      <dgm:spPr/>
      <dgm:t>
        <a:bodyPr/>
        <a:lstStyle/>
        <a:p>
          <a:endParaRPr lang="es-MX"/>
        </a:p>
      </dgm:t>
    </dgm:pt>
    <dgm:pt modelId="{1658AF8A-D9ED-45EB-9693-E0267620DA57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>
            <a:buNone/>
          </a:pPr>
          <a:r>
            <a:rPr lang="en-US" b="1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ACTIVIDADES DE CONTROL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Implementa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políticas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procedimientos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específicos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para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mitigar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gestionar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riesgos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identificados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dirty="0">
            <a:solidFill>
              <a:schemeClr val="accent1">
                <a:lumMod val="75000"/>
              </a:schemeClr>
            </a:solidFill>
          </a:endParaRPr>
        </a:p>
      </dgm:t>
    </dgm:pt>
    <dgm:pt modelId="{3A6CB84C-54EA-4FC9-9C43-E7C11CE54A9E}" type="parTrans" cxnId="{CB7FD27F-B7A7-456D-80CE-3A228803EABC}">
      <dgm:prSet/>
      <dgm:spPr/>
      <dgm:t>
        <a:bodyPr/>
        <a:lstStyle/>
        <a:p>
          <a:endParaRPr lang="es-MX"/>
        </a:p>
      </dgm:t>
    </dgm:pt>
    <dgm:pt modelId="{18F98707-1973-4738-9741-8743381B6F7C}" type="sibTrans" cxnId="{CB7FD27F-B7A7-456D-80CE-3A228803EABC}">
      <dgm:prSet/>
      <dgm:spPr/>
      <dgm:t>
        <a:bodyPr/>
        <a:lstStyle/>
        <a:p>
          <a:endParaRPr lang="es-MX"/>
        </a:p>
      </dgm:t>
    </dgm:pt>
    <dgm:pt modelId="{7CB42A40-3533-4F54-BAFD-8DDCD106C661}">
      <dgm:prSet phldrT="[Texto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>
            <a:buNone/>
          </a:pPr>
          <a:endParaRPr lang="en-US" b="1" dirty="0">
            <a:solidFill>
              <a:schemeClr val="accent1">
                <a:lumMod val="75000"/>
              </a:schemeClr>
            </a:solidFill>
            <a:latin typeface="Noto Sans TC" pitchFamily="34" charset="0"/>
            <a:ea typeface="Noto Sans TC" pitchFamily="34" charset="-122"/>
            <a:cs typeface="Noto Sans TC" pitchFamily="34" charset="-120"/>
          </a:endParaRPr>
        </a:p>
        <a:p>
          <a:pPr>
            <a:buNone/>
          </a:pPr>
          <a:r>
            <a:rPr lang="en-US" b="1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INFORMACIÓN Y COMUNICACIÓN </a:t>
          </a:r>
        </a:p>
        <a:p>
          <a:pPr>
            <a:buNone/>
          </a:pP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Garantiza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flujo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adecuado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,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oportuno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bidireccional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de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información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relevante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en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toda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la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organización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dirty="0">
            <a:solidFill>
              <a:schemeClr val="accent1">
                <a:lumMod val="75000"/>
              </a:schemeClr>
            </a:solidFill>
          </a:endParaRPr>
        </a:p>
      </dgm:t>
    </dgm:pt>
    <dgm:pt modelId="{469D6324-F4A7-4EE7-A19F-99B1238D1483}" type="parTrans" cxnId="{230C5D68-389F-49D6-ACEA-7CC3CC087BEA}">
      <dgm:prSet/>
      <dgm:spPr/>
      <dgm:t>
        <a:bodyPr/>
        <a:lstStyle/>
        <a:p>
          <a:endParaRPr lang="es-MX"/>
        </a:p>
      </dgm:t>
    </dgm:pt>
    <dgm:pt modelId="{7D683BCB-888F-445A-A09B-6C7BB9CD95D5}" type="sibTrans" cxnId="{230C5D68-389F-49D6-ACEA-7CC3CC087BEA}">
      <dgm:prSet/>
      <dgm:spPr/>
      <dgm:t>
        <a:bodyPr/>
        <a:lstStyle/>
        <a:p>
          <a:endParaRPr lang="es-MX"/>
        </a:p>
      </dgm:t>
    </dgm:pt>
    <dgm:pt modelId="{D1938F29-1F35-4215-8595-5A83C4A7D8BC}">
      <dgm:prSet phldrT="[Texto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>
            <a:buNone/>
          </a:pPr>
          <a:endParaRPr lang="en-US" b="1" dirty="0">
            <a:solidFill>
              <a:schemeClr val="accent1">
                <a:lumMod val="75000"/>
              </a:schemeClr>
            </a:solidFill>
            <a:latin typeface="Noto Sans TC" pitchFamily="34" charset="0"/>
            <a:ea typeface="Noto Sans TC" pitchFamily="34" charset="-122"/>
            <a:cs typeface="Noto Sans TC" pitchFamily="34" charset="-120"/>
          </a:endParaRPr>
        </a:p>
        <a:p>
          <a:pPr>
            <a:buNone/>
          </a:pPr>
          <a:r>
            <a:rPr lang="en-US" b="1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SUPERVISIÓN Y MEJORA CONTINUA</a:t>
          </a:r>
        </a:p>
        <a:p>
          <a:pPr>
            <a:buNone/>
          </a:pP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Monitorea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constantemente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el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sistema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corrige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deficiencias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para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mantener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su</a:t>
          </a:r>
          <a:r>
            <a:rPr lang="en-US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efectividad</a:t>
          </a:r>
          <a:r>
            <a:rPr lang="en-US" dirty="0">
              <a:solidFill>
                <a:srgbClr val="E0D6DE"/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dirty="0"/>
        </a:p>
      </dgm:t>
    </dgm:pt>
    <dgm:pt modelId="{9D79A70E-100C-45D6-BB48-01FD201F4B21}" type="parTrans" cxnId="{6AB8F663-4E6F-4A33-A4AA-A24DE770F04A}">
      <dgm:prSet/>
      <dgm:spPr/>
      <dgm:t>
        <a:bodyPr/>
        <a:lstStyle/>
        <a:p>
          <a:endParaRPr lang="es-MX"/>
        </a:p>
      </dgm:t>
    </dgm:pt>
    <dgm:pt modelId="{CADEE857-3A76-476D-963E-C5F5A88F668D}" type="sibTrans" cxnId="{6AB8F663-4E6F-4A33-A4AA-A24DE770F04A}">
      <dgm:prSet/>
      <dgm:spPr/>
      <dgm:t>
        <a:bodyPr/>
        <a:lstStyle/>
        <a:p>
          <a:endParaRPr lang="es-MX"/>
        </a:p>
      </dgm:t>
    </dgm:pt>
    <dgm:pt modelId="{C2A17C9F-E6E4-4CBE-BBFE-08623746F22D}" type="pres">
      <dgm:prSet presAssocID="{82D39FF6-4BAF-4FD2-8491-DA57E1325996}" presName="diagram" presStyleCnt="0">
        <dgm:presLayoutVars>
          <dgm:dir/>
          <dgm:resizeHandles val="exact"/>
        </dgm:presLayoutVars>
      </dgm:prSet>
      <dgm:spPr/>
    </dgm:pt>
    <dgm:pt modelId="{4978718C-3923-4002-A880-5BAF8071F3B3}" type="pres">
      <dgm:prSet presAssocID="{3DC60448-74A6-438A-99D2-94FE5069B36D}" presName="node" presStyleLbl="node1" presStyleIdx="0" presStyleCnt="5" custScaleY="162945">
        <dgm:presLayoutVars>
          <dgm:bulletEnabled val="1"/>
        </dgm:presLayoutVars>
      </dgm:prSet>
      <dgm:spPr/>
    </dgm:pt>
    <dgm:pt modelId="{9AFA5603-1656-4399-A1ED-C940AE4713ED}" type="pres">
      <dgm:prSet presAssocID="{95E2364C-7103-4C03-A3BF-4AA39F63F5FD}" presName="sibTrans" presStyleCnt="0"/>
      <dgm:spPr/>
    </dgm:pt>
    <dgm:pt modelId="{0DE56B56-6383-4F45-8542-6FBC4B59E219}" type="pres">
      <dgm:prSet presAssocID="{31702EF5-60C6-4ADB-A655-D91355773D82}" presName="node" presStyleLbl="node1" presStyleIdx="1" presStyleCnt="5" custScaleY="148121">
        <dgm:presLayoutVars>
          <dgm:bulletEnabled val="1"/>
        </dgm:presLayoutVars>
      </dgm:prSet>
      <dgm:spPr/>
    </dgm:pt>
    <dgm:pt modelId="{CA557F36-5C03-4A02-9F30-A947145B01AE}" type="pres">
      <dgm:prSet presAssocID="{499D7645-0AD7-40D6-8D0F-BB029DCCBC39}" presName="sibTrans" presStyleCnt="0"/>
      <dgm:spPr/>
    </dgm:pt>
    <dgm:pt modelId="{C9BF06DB-C6EB-4125-854E-48D4AE31D592}" type="pres">
      <dgm:prSet presAssocID="{1658AF8A-D9ED-45EB-9693-E0267620DA57}" presName="node" presStyleLbl="node1" presStyleIdx="2" presStyleCnt="5" custScaleX="111143" custScaleY="142041" custLinFactNeighborY="-179">
        <dgm:presLayoutVars>
          <dgm:bulletEnabled val="1"/>
        </dgm:presLayoutVars>
      </dgm:prSet>
      <dgm:spPr/>
    </dgm:pt>
    <dgm:pt modelId="{E1AECD2E-F4C6-41E4-B898-0A373272FDA0}" type="pres">
      <dgm:prSet presAssocID="{18F98707-1973-4738-9741-8743381B6F7C}" presName="sibTrans" presStyleCnt="0"/>
      <dgm:spPr/>
    </dgm:pt>
    <dgm:pt modelId="{00DBF5F0-D7D0-4FCC-A525-C649E78D1885}" type="pres">
      <dgm:prSet presAssocID="{7CB42A40-3533-4F54-BAFD-8DDCD106C661}" presName="node" presStyleLbl="node1" presStyleIdx="3" presStyleCnt="5" custScaleY="77827">
        <dgm:presLayoutVars>
          <dgm:bulletEnabled val="1"/>
        </dgm:presLayoutVars>
      </dgm:prSet>
      <dgm:spPr/>
    </dgm:pt>
    <dgm:pt modelId="{278D5C6F-155B-4A2C-9347-51C8CBB4E992}" type="pres">
      <dgm:prSet presAssocID="{7D683BCB-888F-445A-A09B-6C7BB9CD95D5}" presName="sibTrans" presStyleCnt="0"/>
      <dgm:spPr/>
    </dgm:pt>
    <dgm:pt modelId="{B67A16D1-663A-44FB-903C-F84F12844A1B}" type="pres">
      <dgm:prSet presAssocID="{D1938F29-1F35-4215-8595-5A83C4A7D8BC}" presName="node" presStyleLbl="node1" presStyleIdx="4" presStyleCnt="5" custScaleY="140734">
        <dgm:presLayoutVars>
          <dgm:bulletEnabled val="1"/>
        </dgm:presLayoutVars>
      </dgm:prSet>
      <dgm:spPr/>
    </dgm:pt>
  </dgm:ptLst>
  <dgm:cxnLst>
    <dgm:cxn modelId="{C3223B01-E121-4202-AD3A-0D090E351201}" srcId="{82D39FF6-4BAF-4FD2-8491-DA57E1325996}" destId="{31702EF5-60C6-4ADB-A655-D91355773D82}" srcOrd="1" destOrd="0" parTransId="{CEAD67FB-31B7-4EC8-A414-3E26EB879C8C}" sibTransId="{499D7645-0AD7-40D6-8D0F-BB029DCCBC39}"/>
    <dgm:cxn modelId="{1F274A02-53BF-475C-9CE7-D8844FA5E854}" type="presOf" srcId="{D1938F29-1F35-4215-8595-5A83C4A7D8BC}" destId="{B67A16D1-663A-44FB-903C-F84F12844A1B}" srcOrd="0" destOrd="0" presId="urn:microsoft.com/office/officeart/2005/8/layout/default"/>
    <dgm:cxn modelId="{6AB8F663-4E6F-4A33-A4AA-A24DE770F04A}" srcId="{82D39FF6-4BAF-4FD2-8491-DA57E1325996}" destId="{D1938F29-1F35-4215-8595-5A83C4A7D8BC}" srcOrd="4" destOrd="0" parTransId="{9D79A70E-100C-45D6-BB48-01FD201F4B21}" sibTransId="{CADEE857-3A76-476D-963E-C5F5A88F668D}"/>
    <dgm:cxn modelId="{230C5D68-389F-49D6-ACEA-7CC3CC087BEA}" srcId="{82D39FF6-4BAF-4FD2-8491-DA57E1325996}" destId="{7CB42A40-3533-4F54-BAFD-8DDCD106C661}" srcOrd="3" destOrd="0" parTransId="{469D6324-F4A7-4EE7-A19F-99B1238D1483}" sibTransId="{7D683BCB-888F-445A-A09B-6C7BB9CD95D5}"/>
    <dgm:cxn modelId="{62E73352-CF8C-4652-9103-3C6461772CF1}" type="presOf" srcId="{3DC60448-74A6-438A-99D2-94FE5069B36D}" destId="{4978718C-3923-4002-A880-5BAF8071F3B3}" srcOrd="0" destOrd="0" presId="urn:microsoft.com/office/officeart/2005/8/layout/default"/>
    <dgm:cxn modelId="{9102F873-FDCD-4EB0-B62B-D3B7E5D70D75}" type="presOf" srcId="{7CB42A40-3533-4F54-BAFD-8DDCD106C661}" destId="{00DBF5F0-D7D0-4FCC-A525-C649E78D1885}" srcOrd="0" destOrd="0" presId="urn:microsoft.com/office/officeart/2005/8/layout/default"/>
    <dgm:cxn modelId="{CB7FD27F-B7A7-456D-80CE-3A228803EABC}" srcId="{82D39FF6-4BAF-4FD2-8491-DA57E1325996}" destId="{1658AF8A-D9ED-45EB-9693-E0267620DA57}" srcOrd="2" destOrd="0" parTransId="{3A6CB84C-54EA-4FC9-9C43-E7C11CE54A9E}" sibTransId="{18F98707-1973-4738-9741-8743381B6F7C}"/>
    <dgm:cxn modelId="{A61FF185-B620-49B5-B283-4AF5A7783E22}" srcId="{82D39FF6-4BAF-4FD2-8491-DA57E1325996}" destId="{3DC60448-74A6-438A-99D2-94FE5069B36D}" srcOrd="0" destOrd="0" parTransId="{0B71C10F-44DE-44CF-8559-4B4A39A9D713}" sibTransId="{95E2364C-7103-4C03-A3BF-4AA39F63F5FD}"/>
    <dgm:cxn modelId="{53C91D9F-1DD0-4199-893B-77CB92E6121D}" type="presOf" srcId="{1658AF8A-D9ED-45EB-9693-E0267620DA57}" destId="{C9BF06DB-C6EB-4125-854E-48D4AE31D592}" srcOrd="0" destOrd="0" presId="urn:microsoft.com/office/officeart/2005/8/layout/default"/>
    <dgm:cxn modelId="{86C8F5C8-0DB9-4DD2-ADB1-FCEBBB22FAB5}" type="presOf" srcId="{31702EF5-60C6-4ADB-A655-D91355773D82}" destId="{0DE56B56-6383-4F45-8542-6FBC4B59E219}" srcOrd="0" destOrd="0" presId="urn:microsoft.com/office/officeart/2005/8/layout/default"/>
    <dgm:cxn modelId="{416324D0-1812-481C-9E72-90243B22353C}" type="presOf" srcId="{82D39FF6-4BAF-4FD2-8491-DA57E1325996}" destId="{C2A17C9F-E6E4-4CBE-BBFE-08623746F22D}" srcOrd="0" destOrd="0" presId="urn:microsoft.com/office/officeart/2005/8/layout/default"/>
    <dgm:cxn modelId="{16C27B8F-6315-4ADB-8565-93111C905E85}" type="presParOf" srcId="{C2A17C9F-E6E4-4CBE-BBFE-08623746F22D}" destId="{4978718C-3923-4002-A880-5BAF8071F3B3}" srcOrd="0" destOrd="0" presId="urn:microsoft.com/office/officeart/2005/8/layout/default"/>
    <dgm:cxn modelId="{2A80AB6E-F0E6-4CAB-B371-12DCCB9A53FA}" type="presParOf" srcId="{C2A17C9F-E6E4-4CBE-BBFE-08623746F22D}" destId="{9AFA5603-1656-4399-A1ED-C940AE4713ED}" srcOrd="1" destOrd="0" presId="urn:microsoft.com/office/officeart/2005/8/layout/default"/>
    <dgm:cxn modelId="{453AE569-F828-441A-989A-B43EA81C0DBF}" type="presParOf" srcId="{C2A17C9F-E6E4-4CBE-BBFE-08623746F22D}" destId="{0DE56B56-6383-4F45-8542-6FBC4B59E219}" srcOrd="2" destOrd="0" presId="urn:microsoft.com/office/officeart/2005/8/layout/default"/>
    <dgm:cxn modelId="{0F45A78B-4329-4524-8723-E41D154D25CC}" type="presParOf" srcId="{C2A17C9F-E6E4-4CBE-BBFE-08623746F22D}" destId="{CA557F36-5C03-4A02-9F30-A947145B01AE}" srcOrd="3" destOrd="0" presId="urn:microsoft.com/office/officeart/2005/8/layout/default"/>
    <dgm:cxn modelId="{5E068161-9C72-4771-AFAE-FDFC8ADA6B97}" type="presParOf" srcId="{C2A17C9F-E6E4-4CBE-BBFE-08623746F22D}" destId="{C9BF06DB-C6EB-4125-854E-48D4AE31D592}" srcOrd="4" destOrd="0" presId="urn:microsoft.com/office/officeart/2005/8/layout/default"/>
    <dgm:cxn modelId="{148C8ECF-5B41-47BB-926F-04F4F25CA148}" type="presParOf" srcId="{C2A17C9F-E6E4-4CBE-BBFE-08623746F22D}" destId="{E1AECD2E-F4C6-41E4-B898-0A373272FDA0}" srcOrd="5" destOrd="0" presId="urn:microsoft.com/office/officeart/2005/8/layout/default"/>
    <dgm:cxn modelId="{B654EF11-3E6D-4E07-A1B4-51963B5B9B29}" type="presParOf" srcId="{C2A17C9F-E6E4-4CBE-BBFE-08623746F22D}" destId="{00DBF5F0-D7D0-4FCC-A525-C649E78D1885}" srcOrd="6" destOrd="0" presId="urn:microsoft.com/office/officeart/2005/8/layout/default"/>
    <dgm:cxn modelId="{2435A484-18E6-4222-B342-EB4D4BBAF2AE}" type="presParOf" srcId="{C2A17C9F-E6E4-4CBE-BBFE-08623746F22D}" destId="{278D5C6F-155B-4A2C-9347-51C8CBB4E992}" srcOrd="7" destOrd="0" presId="urn:microsoft.com/office/officeart/2005/8/layout/default"/>
    <dgm:cxn modelId="{A361EE87-8391-4FA5-B7E0-5CBB19D205DD}" type="presParOf" srcId="{C2A17C9F-E6E4-4CBE-BBFE-08623746F22D}" destId="{B67A16D1-663A-44FB-903C-F84F12844A1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7743C7-5152-48AE-AF77-089E566B5C31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52A7118-A38C-47AE-BCEC-D5C85334B571}">
      <dgm:prSet phldrT="[Texto]" custT="1"/>
      <dgm:spPr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s-ES" sz="2000" b="1" dirty="0"/>
            <a:t>PLAN  DE ORGANIZACIÓN </a:t>
          </a:r>
          <a:endParaRPr lang="es-MX" sz="2000" dirty="0"/>
        </a:p>
      </dgm:t>
    </dgm:pt>
    <dgm:pt modelId="{0FE75E66-C8A6-4087-A176-359D598E38BF}" type="parTrans" cxnId="{19E1BFC0-C860-403B-8FD5-13A8DDA47CE8}">
      <dgm:prSet/>
      <dgm:spPr/>
      <dgm:t>
        <a:bodyPr/>
        <a:lstStyle/>
        <a:p>
          <a:endParaRPr lang="es-MX"/>
        </a:p>
      </dgm:t>
    </dgm:pt>
    <dgm:pt modelId="{64F8AC09-92B4-43A0-94C2-DF8E221B7116}" type="sibTrans" cxnId="{19E1BFC0-C860-403B-8FD5-13A8DDA47CE8}">
      <dgm:prSet/>
      <dgm:spPr/>
      <dgm:t>
        <a:bodyPr/>
        <a:lstStyle/>
        <a:p>
          <a:endParaRPr lang="es-MX"/>
        </a:p>
      </dgm:t>
    </dgm:pt>
    <dgm:pt modelId="{3A5DDF20-A4BE-4B26-BD14-C5CEF6ACA952}">
      <dgm:prSet phldrT="[Texto]" custT="1"/>
      <dgm:spPr/>
      <dgm:t>
        <a:bodyPr/>
        <a:lstStyle/>
        <a:p>
          <a:r>
            <a:rPr lang="es-ES" sz="1600" b="0" i="0" dirty="0"/>
            <a:t>Delimita claramente las funciones de cada área, departamento y los roles de los servidores públicos que las conforman. Esta claridad permite evitar </a:t>
          </a:r>
          <a:r>
            <a:rPr lang="es-ES" sz="1600" b="1" i="0" dirty="0"/>
            <a:t>duplicidad de tareas, conflictos de autoridad y otros errores que puedan afectar la eficiencia del sistema. </a:t>
          </a:r>
          <a:r>
            <a:rPr lang="es-ES" sz="1600" b="0" i="0" dirty="0"/>
            <a:t>Debe contener como mínimo: Funciones claras y bien determinadas de cada integrante de las áreas que se tienen; Organigrama con líneas de autoridad y responsabilidad definidas por niveles; Manual de procedimientos con flujos de trabajo claros</a:t>
          </a:r>
          <a:endParaRPr lang="es-MX" sz="1600" dirty="0"/>
        </a:p>
      </dgm:t>
    </dgm:pt>
    <dgm:pt modelId="{BFC29F0F-3F0C-4E55-A849-F28116864405}" type="parTrans" cxnId="{0E263400-F152-415A-AB5F-FC7499F88056}">
      <dgm:prSet/>
      <dgm:spPr/>
      <dgm:t>
        <a:bodyPr/>
        <a:lstStyle/>
        <a:p>
          <a:endParaRPr lang="es-MX"/>
        </a:p>
      </dgm:t>
    </dgm:pt>
    <dgm:pt modelId="{B7045000-CD33-4EE1-9053-30F7622F50D4}" type="sibTrans" cxnId="{0E263400-F152-415A-AB5F-FC7499F88056}">
      <dgm:prSet/>
      <dgm:spPr/>
      <dgm:t>
        <a:bodyPr/>
        <a:lstStyle/>
        <a:p>
          <a:endParaRPr lang="es-MX"/>
        </a:p>
      </dgm:t>
    </dgm:pt>
    <dgm:pt modelId="{139A61BB-C732-4271-B5A4-3EF550831EA9}">
      <dgm:prSet phldrT="[Texto]" custT="1"/>
      <dgm:spPr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s-ES" sz="2000" b="1" dirty="0"/>
            <a:t>SEGREGACIÓN DE FUNCIONES</a:t>
          </a:r>
          <a:endParaRPr lang="es-MX" sz="2000" b="1" dirty="0"/>
        </a:p>
      </dgm:t>
    </dgm:pt>
    <dgm:pt modelId="{FB98858F-7F53-4284-9526-50F15B909D1F}" type="parTrans" cxnId="{A07F0D54-333B-4158-A713-F5A14FE88286}">
      <dgm:prSet/>
      <dgm:spPr/>
      <dgm:t>
        <a:bodyPr/>
        <a:lstStyle/>
        <a:p>
          <a:endParaRPr lang="es-MX"/>
        </a:p>
      </dgm:t>
    </dgm:pt>
    <dgm:pt modelId="{4A0747F8-46C8-471D-BFDC-62990E91819E}" type="sibTrans" cxnId="{A07F0D54-333B-4158-A713-F5A14FE88286}">
      <dgm:prSet/>
      <dgm:spPr/>
      <dgm:t>
        <a:bodyPr/>
        <a:lstStyle/>
        <a:p>
          <a:endParaRPr lang="es-MX"/>
        </a:p>
      </dgm:t>
    </dgm:pt>
    <dgm:pt modelId="{F49BB321-4D39-4A2C-ADD3-CD308C1E1144}">
      <dgm:prSet phldrT="[Texto]" custT="1"/>
      <dgm:spPr/>
      <dgm:t>
        <a:bodyPr/>
        <a:lstStyle/>
        <a:p>
          <a:r>
            <a:rPr lang="es-ES" sz="1600" b="0" i="0" dirty="0"/>
            <a:t>Esta práctica asegura la </a:t>
          </a:r>
          <a:r>
            <a:rPr lang="es-ES" sz="1600" b="1" i="0" dirty="0"/>
            <a:t>independencia estructural</a:t>
          </a:r>
          <a:r>
            <a:rPr lang="es-ES" sz="1600" b="0" i="0" dirty="0"/>
            <a:t> dentro del ente, lo que significa que las funciones de cada área están claramente delimitadas y separadas.</a:t>
          </a:r>
          <a:endParaRPr lang="es-MX" sz="1600" dirty="0"/>
        </a:p>
      </dgm:t>
    </dgm:pt>
    <dgm:pt modelId="{A10F3E7F-EF41-4D39-B038-0CD2364E50A9}" type="parTrans" cxnId="{ADB3556C-5116-480B-A6E1-77FF2194C12A}">
      <dgm:prSet/>
      <dgm:spPr/>
      <dgm:t>
        <a:bodyPr/>
        <a:lstStyle/>
        <a:p>
          <a:endParaRPr lang="es-MX"/>
        </a:p>
      </dgm:t>
    </dgm:pt>
    <dgm:pt modelId="{BE2C9E91-B28C-434E-8ABD-AB3A1D39E482}" type="sibTrans" cxnId="{ADB3556C-5116-480B-A6E1-77FF2194C12A}">
      <dgm:prSet/>
      <dgm:spPr/>
      <dgm:t>
        <a:bodyPr/>
        <a:lstStyle/>
        <a:p>
          <a:endParaRPr lang="es-MX"/>
        </a:p>
      </dgm:t>
    </dgm:pt>
    <dgm:pt modelId="{28F8D74A-B564-4FF2-B846-543E1CF84C94}">
      <dgm:prSet custT="1"/>
      <dgm:spPr/>
      <dgm:t>
        <a:bodyPr/>
        <a:lstStyle/>
        <a:p>
          <a:r>
            <a:rPr lang="es-ES" sz="1600" b="0" i="0" dirty="0"/>
            <a:t>El objetivo principal de la segregación de funciones es evitar que una misma persona tenga bajo su responsabilidad todas las etapas de un proceso u operación, reduciendo así el riesgo de errores o actos fraudulentos.</a:t>
          </a:r>
        </a:p>
      </dgm:t>
    </dgm:pt>
    <dgm:pt modelId="{CD5FE871-38E3-4023-A105-406A8A7E180F}" type="parTrans" cxnId="{44275998-FAFA-436B-A1AD-C5A1B4CC7616}">
      <dgm:prSet/>
      <dgm:spPr/>
      <dgm:t>
        <a:bodyPr/>
        <a:lstStyle/>
        <a:p>
          <a:endParaRPr lang="es-MX"/>
        </a:p>
      </dgm:t>
    </dgm:pt>
    <dgm:pt modelId="{D1CA6209-1337-4CE2-92FA-A084A8172EDC}" type="sibTrans" cxnId="{44275998-FAFA-436B-A1AD-C5A1B4CC7616}">
      <dgm:prSet/>
      <dgm:spPr/>
      <dgm:t>
        <a:bodyPr/>
        <a:lstStyle/>
        <a:p>
          <a:endParaRPr lang="es-MX"/>
        </a:p>
      </dgm:t>
    </dgm:pt>
    <dgm:pt modelId="{134BC9AA-2E89-40E5-ADC7-B03705853965}" type="pres">
      <dgm:prSet presAssocID="{177743C7-5152-48AE-AF77-089E566B5C31}" presName="Name0" presStyleCnt="0">
        <dgm:presLayoutVars>
          <dgm:dir/>
          <dgm:animLvl val="lvl"/>
          <dgm:resizeHandles/>
        </dgm:presLayoutVars>
      </dgm:prSet>
      <dgm:spPr/>
    </dgm:pt>
    <dgm:pt modelId="{559935C2-97EE-4ACA-8357-A8EAF1B39FE1}" type="pres">
      <dgm:prSet presAssocID="{A52A7118-A38C-47AE-BCEC-D5C85334B571}" presName="linNode" presStyleCnt="0"/>
      <dgm:spPr/>
    </dgm:pt>
    <dgm:pt modelId="{DA3E04FB-28A7-4FD3-8A38-CE85D239F422}" type="pres">
      <dgm:prSet presAssocID="{A52A7118-A38C-47AE-BCEC-D5C85334B571}" presName="parentShp" presStyleLbl="node1" presStyleIdx="0" presStyleCnt="2" custScaleX="65613">
        <dgm:presLayoutVars>
          <dgm:bulletEnabled val="1"/>
        </dgm:presLayoutVars>
      </dgm:prSet>
      <dgm:spPr/>
    </dgm:pt>
    <dgm:pt modelId="{E1EDD0D7-1CA4-455B-977F-A0BDBB3554FA}" type="pres">
      <dgm:prSet presAssocID="{A52A7118-A38C-47AE-BCEC-D5C85334B571}" presName="childShp" presStyleLbl="bgAccFollowNode1" presStyleIdx="0" presStyleCnt="2" custScaleX="105179" custScaleY="207087">
        <dgm:presLayoutVars>
          <dgm:bulletEnabled val="1"/>
        </dgm:presLayoutVars>
      </dgm:prSet>
      <dgm:spPr/>
    </dgm:pt>
    <dgm:pt modelId="{34E8731F-2A37-413F-85E0-6BF270809576}" type="pres">
      <dgm:prSet presAssocID="{64F8AC09-92B4-43A0-94C2-DF8E221B7116}" presName="spacing" presStyleCnt="0"/>
      <dgm:spPr/>
    </dgm:pt>
    <dgm:pt modelId="{6AA0767B-91CD-46BB-B688-D2C96C6AFF89}" type="pres">
      <dgm:prSet presAssocID="{139A61BB-C732-4271-B5A4-3EF550831EA9}" presName="linNode" presStyleCnt="0"/>
      <dgm:spPr/>
    </dgm:pt>
    <dgm:pt modelId="{774EF3E8-B078-45A5-8A6F-6E8B2227A0BB}" type="pres">
      <dgm:prSet presAssocID="{139A61BB-C732-4271-B5A4-3EF550831EA9}" presName="parentShp" presStyleLbl="node1" presStyleIdx="1" presStyleCnt="2" custScaleX="64381" custLinFactNeighborX="-2054" custLinFactNeighborY="-5681">
        <dgm:presLayoutVars>
          <dgm:bulletEnabled val="1"/>
        </dgm:presLayoutVars>
      </dgm:prSet>
      <dgm:spPr/>
    </dgm:pt>
    <dgm:pt modelId="{CB39E5FF-6CAF-4150-AADD-EC1C8EFC009C}" type="pres">
      <dgm:prSet presAssocID="{139A61BB-C732-4271-B5A4-3EF550831EA9}" presName="childShp" presStyleLbl="bgAccFollowNode1" presStyleIdx="1" presStyleCnt="2" custScaleY="186945">
        <dgm:presLayoutVars>
          <dgm:bulletEnabled val="1"/>
        </dgm:presLayoutVars>
      </dgm:prSet>
      <dgm:spPr/>
    </dgm:pt>
  </dgm:ptLst>
  <dgm:cxnLst>
    <dgm:cxn modelId="{0E263400-F152-415A-AB5F-FC7499F88056}" srcId="{A52A7118-A38C-47AE-BCEC-D5C85334B571}" destId="{3A5DDF20-A4BE-4B26-BD14-C5CEF6ACA952}" srcOrd="0" destOrd="0" parTransId="{BFC29F0F-3F0C-4E55-A849-F28116864405}" sibTransId="{B7045000-CD33-4EE1-9053-30F7622F50D4}"/>
    <dgm:cxn modelId="{493A075F-6EC3-45BF-94C2-881A3FFB869D}" type="presOf" srcId="{F49BB321-4D39-4A2C-ADD3-CD308C1E1144}" destId="{CB39E5FF-6CAF-4150-AADD-EC1C8EFC009C}" srcOrd="0" destOrd="0" presId="urn:microsoft.com/office/officeart/2005/8/layout/vList6"/>
    <dgm:cxn modelId="{2B3D4A66-5574-4F03-8197-E136048A7FA9}" type="presOf" srcId="{28F8D74A-B564-4FF2-B846-543E1CF84C94}" destId="{CB39E5FF-6CAF-4150-AADD-EC1C8EFC009C}" srcOrd="0" destOrd="1" presId="urn:microsoft.com/office/officeart/2005/8/layout/vList6"/>
    <dgm:cxn modelId="{ADB3556C-5116-480B-A6E1-77FF2194C12A}" srcId="{139A61BB-C732-4271-B5A4-3EF550831EA9}" destId="{F49BB321-4D39-4A2C-ADD3-CD308C1E1144}" srcOrd="0" destOrd="0" parTransId="{A10F3E7F-EF41-4D39-B038-0CD2364E50A9}" sibTransId="{BE2C9E91-B28C-434E-8ABD-AB3A1D39E482}"/>
    <dgm:cxn modelId="{9354494D-584D-420C-AA1C-2515CED24E36}" type="presOf" srcId="{177743C7-5152-48AE-AF77-089E566B5C31}" destId="{134BC9AA-2E89-40E5-ADC7-B03705853965}" srcOrd="0" destOrd="0" presId="urn:microsoft.com/office/officeart/2005/8/layout/vList6"/>
    <dgm:cxn modelId="{A07F0D54-333B-4158-A713-F5A14FE88286}" srcId="{177743C7-5152-48AE-AF77-089E566B5C31}" destId="{139A61BB-C732-4271-B5A4-3EF550831EA9}" srcOrd="1" destOrd="0" parTransId="{FB98858F-7F53-4284-9526-50F15B909D1F}" sibTransId="{4A0747F8-46C8-471D-BFDC-62990E91819E}"/>
    <dgm:cxn modelId="{44275998-FAFA-436B-A1AD-C5A1B4CC7616}" srcId="{139A61BB-C732-4271-B5A4-3EF550831EA9}" destId="{28F8D74A-B564-4FF2-B846-543E1CF84C94}" srcOrd="1" destOrd="0" parTransId="{CD5FE871-38E3-4023-A105-406A8A7E180F}" sibTransId="{D1CA6209-1337-4CE2-92FA-A084A8172EDC}"/>
    <dgm:cxn modelId="{329EAD9A-8B21-4C23-BDAA-DF527D78C231}" type="presOf" srcId="{3A5DDF20-A4BE-4B26-BD14-C5CEF6ACA952}" destId="{E1EDD0D7-1CA4-455B-977F-A0BDBB3554FA}" srcOrd="0" destOrd="0" presId="urn:microsoft.com/office/officeart/2005/8/layout/vList6"/>
    <dgm:cxn modelId="{98E59EB1-0B20-423E-AF10-747F40655084}" type="presOf" srcId="{A52A7118-A38C-47AE-BCEC-D5C85334B571}" destId="{DA3E04FB-28A7-4FD3-8A38-CE85D239F422}" srcOrd="0" destOrd="0" presId="urn:microsoft.com/office/officeart/2005/8/layout/vList6"/>
    <dgm:cxn modelId="{19E1BFC0-C860-403B-8FD5-13A8DDA47CE8}" srcId="{177743C7-5152-48AE-AF77-089E566B5C31}" destId="{A52A7118-A38C-47AE-BCEC-D5C85334B571}" srcOrd="0" destOrd="0" parTransId="{0FE75E66-C8A6-4087-A176-359D598E38BF}" sibTransId="{64F8AC09-92B4-43A0-94C2-DF8E221B7116}"/>
    <dgm:cxn modelId="{97AD8FFB-0BE1-4238-87B4-CA68EE70F873}" type="presOf" srcId="{139A61BB-C732-4271-B5A4-3EF550831EA9}" destId="{774EF3E8-B078-45A5-8A6F-6E8B2227A0BB}" srcOrd="0" destOrd="0" presId="urn:microsoft.com/office/officeart/2005/8/layout/vList6"/>
    <dgm:cxn modelId="{59DB2569-BB4D-4B6C-9C83-0AF929CD9DF5}" type="presParOf" srcId="{134BC9AA-2E89-40E5-ADC7-B03705853965}" destId="{559935C2-97EE-4ACA-8357-A8EAF1B39FE1}" srcOrd="0" destOrd="0" presId="urn:microsoft.com/office/officeart/2005/8/layout/vList6"/>
    <dgm:cxn modelId="{6601CE37-B432-451E-B782-F0E8321007E1}" type="presParOf" srcId="{559935C2-97EE-4ACA-8357-A8EAF1B39FE1}" destId="{DA3E04FB-28A7-4FD3-8A38-CE85D239F422}" srcOrd="0" destOrd="0" presId="urn:microsoft.com/office/officeart/2005/8/layout/vList6"/>
    <dgm:cxn modelId="{109D411A-19E4-478E-A115-4E4B7372A362}" type="presParOf" srcId="{559935C2-97EE-4ACA-8357-A8EAF1B39FE1}" destId="{E1EDD0D7-1CA4-455B-977F-A0BDBB3554FA}" srcOrd="1" destOrd="0" presId="urn:microsoft.com/office/officeart/2005/8/layout/vList6"/>
    <dgm:cxn modelId="{DD443ADD-142B-4888-B4E7-ADA596F2C184}" type="presParOf" srcId="{134BC9AA-2E89-40E5-ADC7-B03705853965}" destId="{34E8731F-2A37-413F-85E0-6BF270809576}" srcOrd="1" destOrd="0" presId="urn:microsoft.com/office/officeart/2005/8/layout/vList6"/>
    <dgm:cxn modelId="{00F76FD6-E4D1-4A42-ADD2-83128F789A5D}" type="presParOf" srcId="{134BC9AA-2E89-40E5-ADC7-B03705853965}" destId="{6AA0767B-91CD-46BB-B688-D2C96C6AFF89}" srcOrd="2" destOrd="0" presId="urn:microsoft.com/office/officeart/2005/8/layout/vList6"/>
    <dgm:cxn modelId="{CC69FA72-0A93-46AB-830B-5D5EFF990C52}" type="presParOf" srcId="{6AA0767B-91CD-46BB-B688-D2C96C6AFF89}" destId="{774EF3E8-B078-45A5-8A6F-6E8B2227A0BB}" srcOrd="0" destOrd="0" presId="urn:microsoft.com/office/officeart/2005/8/layout/vList6"/>
    <dgm:cxn modelId="{EBD30CA9-12DB-4F92-B3FA-4DA0E21BF076}" type="presParOf" srcId="{6AA0767B-91CD-46BB-B688-D2C96C6AFF89}" destId="{CB39E5FF-6CAF-4150-AADD-EC1C8EFC009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8160409-8F57-4BDC-A659-91A9976961B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9198DFD-31FE-4AE3-8A1B-2F04E8DB30CC}">
      <dgm:prSet phldrT="[Texto]" custT="1"/>
      <dgm:spPr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s-ES" sz="2000" b="1" dirty="0"/>
            <a:t>CONTROL DE ACCESO A LOS ACTIVOS</a:t>
          </a:r>
          <a:endParaRPr lang="es-MX" sz="2000" b="1" dirty="0"/>
        </a:p>
      </dgm:t>
    </dgm:pt>
    <dgm:pt modelId="{F120A1DE-2AFC-4E38-B9D8-6FECB9EB5F48}" type="parTrans" cxnId="{1134520A-FFC5-44EC-8898-26DBC4604657}">
      <dgm:prSet/>
      <dgm:spPr/>
      <dgm:t>
        <a:bodyPr/>
        <a:lstStyle/>
        <a:p>
          <a:endParaRPr lang="es-MX"/>
        </a:p>
      </dgm:t>
    </dgm:pt>
    <dgm:pt modelId="{82A12EE6-B30D-4431-8FB0-ECC2361461A7}" type="sibTrans" cxnId="{1134520A-FFC5-44EC-8898-26DBC4604657}">
      <dgm:prSet/>
      <dgm:spPr/>
      <dgm:t>
        <a:bodyPr/>
        <a:lstStyle/>
        <a:p>
          <a:endParaRPr lang="es-MX"/>
        </a:p>
      </dgm:t>
    </dgm:pt>
    <dgm:pt modelId="{AF19E66D-8205-4444-9452-96A566D2D5F9}">
      <dgm:prSet phldrT="[Texto]" custT="1"/>
      <dgm:spPr/>
      <dgm:t>
        <a:bodyPr/>
        <a:lstStyle/>
        <a:p>
          <a:r>
            <a:rPr lang="es-ES" sz="1600" b="0" i="0" dirty="0"/>
            <a:t>Este aspecto se enfoca en garantizar la </a:t>
          </a:r>
          <a:r>
            <a:rPr lang="es-ES" sz="1600" b="1" i="0" dirty="0"/>
            <a:t>seguridad de los procesos</a:t>
          </a:r>
          <a:r>
            <a:rPr lang="es-ES" sz="1600" b="0" i="0" dirty="0"/>
            <a:t> al limitar quién puede acceder a los activos físicos, financieros o digitales de la organización, así como a los registros contables relacionados . </a:t>
          </a:r>
          <a:endParaRPr lang="es-MX" sz="1600" dirty="0"/>
        </a:p>
      </dgm:t>
    </dgm:pt>
    <dgm:pt modelId="{377D0A5D-7B90-4BE5-A900-D81AB9E01A29}" type="parTrans" cxnId="{62F98F5C-DFDA-4ADE-A3C6-DF7094CA7D03}">
      <dgm:prSet/>
      <dgm:spPr/>
      <dgm:t>
        <a:bodyPr/>
        <a:lstStyle/>
        <a:p>
          <a:endParaRPr lang="es-MX"/>
        </a:p>
      </dgm:t>
    </dgm:pt>
    <dgm:pt modelId="{D8EA98AF-0C9B-4AB8-9A60-3D12DBB44E8C}" type="sibTrans" cxnId="{62F98F5C-DFDA-4ADE-A3C6-DF7094CA7D03}">
      <dgm:prSet/>
      <dgm:spPr/>
      <dgm:t>
        <a:bodyPr/>
        <a:lstStyle/>
        <a:p>
          <a:endParaRPr lang="es-MX"/>
        </a:p>
      </dgm:t>
    </dgm:pt>
    <dgm:pt modelId="{05CD5FB2-4D4D-40A9-8D74-6A6F9EB6909F}">
      <dgm:prSet phldrT="[Texto]" custT="1"/>
      <dgm:spPr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s-ES" sz="2000" b="1" dirty="0"/>
            <a:t>SISTEMA DE AUTORIZACIÓN Y PROCEDIMIENTO</a:t>
          </a:r>
          <a:endParaRPr lang="es-MX" sz="2000" b="1" dirty="0"/>
        </a:p>
      </dgm:t>
    </dgm:pt>
    <dgm:pt modelId="{B8538CD9-D990-4CA0-B9BE-3637EDF6062A}" type="parTrans" cxnId="{D0DB224D-1D0D-4554-9A57-B0CF9575633C}">
      <dgm:prSet/>
      <dgm:spPr/>
      <dgm:t>
        <a:bodyPr/>
        <a:lstStyle/>
        <a:p>
          <a:endParaRPr lang="es-MX"/>
        </a:p>
      </dgm:t>
    </dgm:pt>
    <dgm:pt modelId="{D3723154-D9B9-4751-AD44-99A65597BC76}" type="sibTrans" cxnId="{D0DB224D-1D0D-4554-9A57-B0CF9575633C}">
      <dgm:prSet/>
      <dgm:spPr/>
      <dgm:t>
        <a:bodyPr/>
        <a:lstStyle/>
        <a:p>
          <a:endParaRPr lang="es-MX"/>
        </a:p>
      </dgm:t>
    </dgm:pt>
    <dgm:pt modelId="{0478AABD-AD66-4C47-9B28-78DA0F0F6BDA}">
      <dgm:prSet phldrT="[Texto]" custT="1"/>
      <dgm:spPr/>
      <dgm:t>
        <a:bodyPr/>
        <a:lstStyle/>
        <a:p>
          <a:r>
            <a:rPr lang="es-ES" sz="1600" b="0" i="0" dirty="0"/>
            <a:t>Este sistema permite monitorear y verificar las operaciones y transacciones realizadas, asegurando que se ajusten a los estándares establecidos y a las políticas internas. A través de supervisar de manera constante los registros de operaciones y transacciones, de realizar auditorias y revisiones periódicas a los procesos. </a:t>
          </a:r>
          <a:endParaRPr lang="es-MX" sz="1600" dirty="0"/>
        </a:p>
      </dgm:t>
    </dgm:pt>
    <dgm:pt modelId="{A78C22B3-ED9C-4C60-A04A-64FF1A3AAEE8}" type="parTrans" cxnId="{EF0808C2-9543-4468-B99C-F8EABD746B55}">
      <dgm:prSet/>
      <dgm:spPr/>
      <dgm:t>
        <a:bodyPr/>
        <a:lstStyle/>
        <a:p>
          <a:endParaRPr lang="es-MX"/>
        </a:p>
      </dgm:t>
    </dgm:pt>
    <dgm:pt modelId="{F141EB0E-EB95-41ED-AE20-3E6CDECE3D22}" type="sibTrans" cxnId="{EF0808C2-9543-4468-B99C-F8EABD746B55}">
      <dgm:prSet/>
      <dgm:spPr/>
      <dgm:t>
        <a:bodyPr/>
        <a:lstStyle/>
        <a:p>
          <a:endParaRPr lang="es-MX"/>
        </a:p>
      </dgm:t>
    </dgm:pt>
    <dgm:pt modelId="{E8343EF3-2A0A-4A4B-A420-323086C27218}">
      <dgm:prSet phldrT="[Texto]" custT="1"/>
      <dgm:spPr/>
      <dgm:t>
        <a:bodyPr/>
        <a:lstStyle/>
        <a:p>
          <a:r>
            <a:rPr lang="es-ES" sz="1600" dirty="0"/>
            <a:t>Implica realizar restricciones de acceso físico y limitación de acceso indirecto. Es decir, quien tiene acceso a los activos como dinero, inventarios, documentación confidencial etc. Asimismo, quien elabora, modifica o autoriza documentos relacionados con los activos.</a:t>
          </a:r>
          <a:endParaRPr lang="es-MX" sz="1600" dirty="0"/>
        </a:p>
      </dgm:t>
    </dgm:pt>
    <dgm:pt modelId="{E0C82ABA-5F0B-45EF-9128-2BE9E70FAE41}" type="parTrans" cxnId="{6DE66D46-85B7-42E1-A5A6-3F4A27E28962}">
      <dgm:prSet/>
      <dgm:spPr/>
      <dgm:t>
        <a:bodyPr/>
        <a:lstStyle/>
        <a:p>
          <a:endParaRPr lang="es-MX"/>
        </a:p>
      </dgm:t>
    </dgm:pt>
    <dgm:pt modelId="{14C9C2B5-F1D7-4928-A8C6-392AEEF9E1FE}" type="sibTrans" cxnId="{6DE66D46-85B7-42E1-A5A6-3F4A27E28962}">
      <dgm:prSet/>
      <dgm:spPr/>
      <dgm:t>
        <a:bodyPr/>
        <a:lstStyle/>
        <a:p>
          <a:endParaRPr lang="es-MX"/>
        </a:p>
      </dgm:t>
    </dgm:pt>
    <dgm:pt modelId="{D83D9221-4E19-40C5-BCC8-9C565DCA4DE2}" type="pres">
      <dgm:prSet presAssocID="{18160409-8F57-4BDC-A659-91A9976961B8}" presName="Name0" presStyleCnt="0">
        <dgm:presLayoutVars>
          <dgm:dir/>
          <dgm:animLvl val="lvl"/>
          <dgm:resizeHandles/>
        </dgm:presLayoutVars>
      </dgm:prSet>
      <dgm:spPr/>
    </dgm:pt>
    <dgm:pt modelId="{4B82D2C3-4CDE-4B23-BBF4-5CDD0817D61A}" type="pres">
      <dgm:prSet presAssocID="{E9198DFD-31FE-4AE3-8A1B-2F04E8DB30CC}" presName="linNode" presStyleCnt="0"/>
      <dgm:spPr/>
    </dgm:pt>
    <dgm:pt modelId="{7295159A-0348-466B-97FA-6DC5D1D725BB}" type="pres">
      <dgm:prSet presAssocID="{E9198DFD-31FE-4AE3-8A1B-2F04E8DB30CC}" presName="parentShp" presStyleLbl="node1" presStyleIdx="0" presStyleCnt="2" custScaleX="65129" custScaleY="82012" custLinFactNeighborX="-5689">
        <dgm:presLayoutVars>
          <dgm:bulletEnabled val="1"/>
        </dgm:presLayoutVars>
      </dgm:prSet>
      <dgm:spPr/>
    </dgm:pt>
    <dgm:pt modelId="{D6D4FB53-DAEB-4E2D-BB44-6AE2B425CFF1}" type="pres">
      <dgm:prSet presAssocID="{E9198DFD-31FE-4AE3-8A1B-2F04E8DB30CC}" presName="childShp" presStyleLbl="bgAccFollowNode1" presStyleIdx="0" presStyleCnt="2" custScaleX="113007">
        <dgm:presLayoutVars>
          <dgm:bulletEnabled val="1"/>
        </dgm:presLayoutVars>
      </dgm:prSet>
      <dgm:spPr/>
    </dgm:pt>
    <dgm:pt modelId="{315B5D7A-AD82-4DC1-8C57-08C6ECF05118}" type="pres">
      <dgm:prSet presAssocID="{82A12EE6-B30D-4431-8FB0-ECC2361461A7}" presName="spacing" presStyleCnt="0"/>
      <dgm:spPr/>
    </dgm:pt>
    <dgm:pt modelId="{DECE6B64-639D-4755-BFA4-A216C083BC14}" type="pres">
      <dgm:prSet presAssocID="{05CD5FB2-4D4D-40A9-8D74-6A6F9EB6909F}" presName="linNode" presStyleCnt="0"/>
      <dgm:spPr/>
    </dgm:pt>
    <dgm:pt modelId="{B4064A3A-465A-4A19-9C95-2E20D7CBC584}" type="pres">
      <dgm:prSet presAssocID="{05CD5FB2-4D4D-40A9-8D74-6A6F9EB6909F}" presName="parentShp" presStyleLbl="node1" presStyleIdx="1" presStyleCnt="2" custScaleX="61708" custScaleY="86152" custLinFactNeighborX="-10903" custLinFactNeighborY="-791">
        <dgm:presLayoutVars>
          <dgm:bulletEnabled val="1"/>
        </dgm:presLayoutVars>
      </dgm:prSet>
      <dgm:spPr/>
    </dgm:pt>
    <dgm:pt modelId="{1F5CA373-03A0-4E3D-B8A8-DB5712FFA94A}" type="pres">
      <dgm:prSet presAssocID="{05CD5FB2-4D4D-40A9-8D74-6A6F9EB6909F}" presName="childShp" presStyleLbl="bgAccFollowNode1" presStyleIdx="1" presStyleCnt="2" custScaleX="113906" custScaleY="111308">
        <dgm:presLayoutVars>
          <dgm:bulletEnabled val="1"/>
        </dgm:presLayoutVars>
      </dgm:prSet>
      <dgm:spPr/>
    </dgm:pt>
  </dgm:ptLst>
  <dgm:cxnLst>
    <dgm:cxn modelId="{42960D06-050D-425A-A689-BEB5EB5094A5}" type="presOf" srcId="{AF19E66D-8205-4444-9452-96A566D2D5F9}" destId="{D6D4FB53-DAEB-4E2D-BB44-6AE2B425CFF1}" srcOrd="0" destOrd="0" presId="urn:microsoft.com/office/officeart/2005/8/layout/vList6"/>
    <dgm:cxn modelId="{1134520A-FFC5-44EC-8898-26DBC4604657}" srcId="{18160409-8F57-4BDC-A659-91A9976961B8}" destId="{E9198DFD-31FE-4AE3-8A1B-2F04E8DB30CC}" srcOrd="0" destOrd="0" parTransId="{F120A1DE-2AFC-4E38-B9D8-6FECB9EB5F48}" sibTransId="{82A12EE6-B30D-4431-8FB0-ECC2361461A7}"/>
    <dgm:cxn modelId="{4236DA12-73E5-4F0A-9D92-D08ECCB33EF8}" type="presOf" srcId="{05CD5FB2-4D4D-40A9-8D74-6A6F9EB6909F}" destId="{B4064A3A-465A-4A19-9C95-2E20D7CBC584}" srcOrd="0" destOrd="0" presId="urn:microsoft.com/office/officeart/2005/8/layout/vList6"/>
    <dgm:cxn modelId="{62F98F5C-DFDA-4ADE-A3C6-DF7094CA7D03}" srcId="{E9198DFD-31FE-4AE3-8A1B-2F04E8DB30CC}" destId="{AF19E66D-8205-4444-9452-96A566D2D5F9}" srcOrd="0" destOrd="0" parTransId="{377D0A5D-7B90-4BE5-A900-D81AB9E01A29}" sibTransId="{D8EA98AF-0C9B-4AB8-9A60-3D12DBB44E8C}"/>
    <dgm:cxn modelId="{6DE66D46-85B7-42E1-A5A6-3F4A27E28962}" srcId="{E9198DFD-31FE-4AE3-8A1B-2F04E8DB30CC}" destId="{E8343EF3-2A0A-4A4B-A420-323086C27218}" srcOrd="1" destOrd="0" parTransId="{E0C82ABA-5F0B-45EF-9128-2BE9E70FAE41}" sibTransId="{14C9C2B5-F1D7-4928-A8C6-392AEEF9E1FE}"/>
    <dgm:cxn modelId="{D0DB224D-1D0D-4554-9A57-B0CF9575633C}" srcId="{18160409-8F57-4BDC-A659-91A9976961B8}" destId="{05CD5FB2-4D4D-40A9-8D74-6A6F9EB6909F}" srcOrd="1" destOrd="0" parTransId="{B8538CD9-D990-4CA0-B9BE-3637EDF6062A}" sibTransId="{D3723154-D9B9-4751-AD44-99A65597BC76}"/>
    <dgm:cxn modelId="{BC49348E-03B1-4CD5-9B87-1C69F17BD00C}" type="presOf" srcId="{18160409-8F57-4BDC-A659-91A9976961B8}" destId="{D83D9221-4E19-40C5-BCC8-9C565DCA4DE2}" srcOrd="0" destOrd="0" presId="urn:microsoft.com/office/officeart/2005/8/layout/vList6"/>
    <dgm:cxn modelId="{CA7E9599-CD12-4B22-85A0-C5DEE0B5B663}" type="presOf" srcId="{E9198DFD-31FE-4AE3-8A1B-2F04E8DB30CC}" destId="{7295159A-0348-466B-97FA-6DC5D1D725BB}" srcOrd="0" destOrd="0" presId="urn:microsoft.com/office/officeart/2005/8/layout/vList6"/>
    <dgm:cxn modelId="{EF0808C2-9543-4468-B99C-F8EABD746B55}" srcId="{05CD5FB2-4D4D-40A9-8D74-6A6F9EB6909F}" destId="{0478AABD-AD66-4C47-9B28-78DA0F0F6BDA}" srcOrd="0" destOrd="0" parTransId="{A78C22B3-ED9C-4C60-A04A-64FF1A3AAEE8}" sibTransId="{F141EB0E-EB95-41ED-AE20-3E6CDECE3D22}"/>
    <dgm:cxn modelId="{7FEBAED1-9A03-4C04-9110-26C97B6A4F99}" type="presOf" srcId="{E8343EF3-2A0A-4A4B-A420-323086C27218}" destId="{D6D4FB53-DAEB-4E2D-BB44-6AE2B425CFF1}" srcOrd="0" destOrd="1" presId="urn:microsoft.com/office/officeart/2005/8/layout/vList6"/>
    <dgm:cxn modelId="{F159CFDD-CC45-43B4-91CF-07A182D6F6BC}" type="presOf" srcId="{0478AABD-AD66-4C47-9B28-78DA0F0F6BDA}" destId="{1F5CA373-03A0-4E3D-B8A8-DB5712FFA94A}" srcOrd="0" destOrd="0" presId="urn:microsoft.com/office/officeart/2005/8/layout/vList6"/>
    <dgm:cxn modelId="{70EED334-3F5E-415C-8ED6-33035DE5D719}" type="presParOf" srcId="{D83D9221-4E19-40C5-BCC8-9C565DCA4DE2}" destId="{4B82D2C3-4CDE-4B23-BBF4-5CDD0817D61A}" srcOrd="0" destOrd="0" presId="urn:microsoft.com/office/officeart/2005/8/layout/vList6"/>
    <dgm:cxn modelId="{5F2F46CE-50E5-44F4-95B6-D7BF418955D8}" type="presParOf" srcId="{4B82D2C3-4CDE-4B23-BBF4-5CDD0817D61A}" destId="{7295159A-0348-466B-97FA-6DC5D1D725BB}" srcOrd="0" destOrd="0" presId="urn:microsoft.com/office/officeart/2005/8/layout/vList6"/>
    <dgm:cxn modelId="{B81E97AC-0185-4F78-AF2E-D9CE025F7F0C}" type="presParOf" srcId="{4B82D2C3-4CDE-4B23-BBF4-5CDD0817D61A}" destId="{D6D4FB53-DAEB-4E2D-BB44-6AE2B425CFF1}" srcOrd="1" destOrd="0" presId="urn:microsoft.com/office/officeart/2005/8/layout/vList6"/>
    <dgm:cxn modelId="{7A3BE92B-2F22-401C-8F1E-0E4C0D998748}" type="presParOf" srcId="{D83D9221-4E19-40C5-BCC8-9C565DCA4DE2}" destId="{315B5D7A-AD82-4DC1-8C57-08C6ECF05118}" srcOrd="1" destOrd="0" presId="urn:microsoft.com/office/officeart/2005/8/layout/vList6"/>
    <dgm:cxn modelId="{15D1855F-9985-4A34-A502-602B36AC6411}" type="presParOf" srcId="{D83D9221-4E19-40C5-BCC8-9C565DCA4DE2}" destId="{DECE6B64-639D-4755-BFA4-A216C083BC14}" srcOrd="2" destOrd="0" presId="urn:microsoft.com/office/officeart/2005/8/layout/vList6"/>
    <dgm:cxn modelId="{C10FD5B1-AD50-4821-9C4F-EA0EA6E68E61}" type="presParOf" srcId="{DECE6B64-639D-4755-BFA4-A216C083BC14}" destId="{B4064A3A-465A-4A19-9C95-2E20D7CBC584}" srcOrd="0" destOrd="0" presId="urn:microsoft.com/office/officeart/2005/8/layout/vList6"/>
    <dgm:cxn modelId="{05487323-6F63-4375-B681-A619870DC424}" type="presParOf" srcId="{DECE6B64-639D-4755-BFA4-A216C083BC14}" destId="{1F5CA373-03A0-4E3D-B8A8-DB5712FFA94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25B804-1AC0-47AA-8C37-6D12D0BD4380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D792416-1E5F-4AD0-BBF4-7761600E1C97}">
      <dgm:prSet phldrT="[Texto]" custT="1"/>
      <dgm:spPr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es-ES" sz="2000" dirty="0"/>
            <a:t>MÉTODOS PARA PROCESAR LOS DATOS</a:t>
          </a:r>
          <a:endParaRPr lang="es-MX" sz="2000" dirty="0"/>
        </a:p>
      </dgm:t>
    </dgm:pt>
    <dgm:pt modelId="{DAE91A7A-2ED4-480B-8A57-CCF4F89D845E}" type="parTrans" cxnId="{8BCA78D7-E820-432A-BF6A-BB4E4527BB0A}">
      <dgm:prSet/>
      <dgm:spPr/>
      <dgm:t>
        <a:bodyPr/>
        <a:lstStyle/>
        <a:p>
          <a:endParaRPr lang="es-MX"/>
        </a:p>
      </dgm:t>
    </dgm:pt>
    <dgm:pt modelId="{8D27EA3B-114A-42C4-A647-4FE3E8E3BCD7}" type="sibTrans" cxnId="{8BCA78D7-E820-432A-BF6A-BB4E4527BB0A}">
      <dgm:prSet/>
      <dgm:spPr/>
      <dgm:t>
        <a:bodyPr/>
        <a:lstStyle/>
        <a:p>
          <a:endParaRPr lang="es-MX"/>
        </a:p>
      </dgm:t>
    </dgm:pt>
    <dgm:pt modelId="{B7FEFDCF-1BCA-4596-9A80-250F8C49DB83}">
      <dgm:prSet phldrT="[Texto]" custT="1"/>
      <dgm:spPr/>
      <dgm:t>
        <a:bodyPr/>
        <a:lstStyle/>
        <a:p>
          <a:r>
            <a:rPr lang="es-ES" sz="2000" b="0" i="0" dirty="0"/>
            <a:t>El </a:t>
          </a:r>
          <a:r>
            <a:rPr lang="es-ES" sz="1800" b="0" i="0" dirty="0"/>
            <a:t>procesamiento adecuado de los datos es esencial para un control interno efectivo. Dependiendo de la complejidad del ente, los métodos utilizados pueden ser manuales, mecánicos o digitales. Sin embargo, para minimizar errores y mejorar la eficiencia, es recomendable utilizar herramientas tecnológicas avanzadas que optimicen el control de los datos y faciliten la participación de todo el personal en el proceso</a:t>
          </a:r>
          <a:endParaRPr lang="es-MX" sz="1800" dirty="0"/>
        </a:p>
      </dgm:t>
    </dgm:pt>
    <dgm:pt modelId="{161F96E0-5790-44B4-BE85-46058B4F6BE8}" type="parTrans" cxnId="{A510C43D-796B-4471-BB44-D5741619998A}">
      <dgm:prSet/>
      <dgm:spPr/>
      <dgm:t>
        <a:bodyPr/>
        <a:lstStyle/>
        <a:p>
          <a:endParaRPr lang="es-MX"/>
        </a:p>
      </dgm:t>
    </dgm:pt>
    <dgm:pt modelId="{CC270798-CB1D-4233-8C50-30C0B86B4CE5}" type="sibTrans" cxnId="{A510C43D-796B-4471-BB44-D5741619998A}">
      <dgm:prSet/>
      <dgm:spPr/>
      <dgm:t>
        <a:bodyPr/>
        <a:lstStyle/>
        <a:p>
          <a:endParaRPr lang="es-MX"/>
        </a:p>
      </dgm:t>
    </dgm:pt>
    <dgm:pt modelId="{168076CB-A22C-4E70-BFDF-20B9AF5635A0}">
      <dgm:prSet phldrT="[Texto]" custT="1"/>
      <dgm:spPr/>
      <dgm:t>
        <a:bodyPr/>
        <a:lstStyle/>
        <a:p>
          <a:endParaRPr lang="es-MX" sz="1800" dirty="0"/>
        </a:p>
      </dgm:t>
    </dgm:pt>
    <dgm:pt modelId="{9339B436-3251-4C5B-B92F-C84814179DC9}" type="parTrans" cxnId="{DC9D2CFE-F1FB-44A9-B7CC-0417B2CC74DC}">
      <dgm:prSet/>
      <dgm:spPr/>
      <dgm:t>
        <a:bodyPr/>
        <a:lstStyle/>
        <a:p>
          <a:endParaRPr lang="es-MX"/>
        </a:p>
      </dgm:t>
    </dgm:pt>
    <dgm:pt modelId="{E5C4F533-60EF-4120-9FE8-141B33B65D80}" type="sibTrans" cxnId="{DC9D2CFE-F1FB-44A9-B7CC-0417B2CC74DC}">
      <dgm:prSet/>
      <dgm:spPr/>
      <dgm:t>
        <a:bodyPr/>
        <a:lstStyle/>
        <a:p>
          <a:endParaRPr lang="es-MX"/>
        </a:p>
      </dgm:t>
    </dgm:pt>
    <dgm:pt modelId="{D0272FA7-C04F-4A63-A958-6F4AB7AA3B6E}" type="pres">
      <dgm:prSet presAssocID="{A725B804-1AC0-47AA-8C37-6D12D0BD4380}" presName="Name0" presStyleCnt="0">
        <dgm:presLayoutVars>
          <dgm:dir/>
          <dgm:animLvl val="lvl"/>
          <dgm:resizeHandles/>
        </dgm:presLayoutVars>
      </dgm:prSet>
      <dgm:spPr/>
    </dgm:pt>
    <dgm:pt modelId="{E78CDE58-6D8C-4B9A-9D60-CA3C683CA305}" type="pres">
      <dgm:prSet presAssocID="{FD792416-1E5F-4AD0-BBF4-7761600E1C97}" presName="linNode" presStyleCnt="0"/>
      <dgm:spPr/>
    </dgm:pt>
    <dgm:pt modelId="{3A413879-98B0-413F-831D-53DA28C68995}" type="pres">
      <dgm:prSet presAssocID="{FD792416-1E5F-4AD0-BBF4-7761600E1C97}" presName="parentShp" presStyleLbl="node1" presStyleIdx="0" presStyleCnt="1" custScaleX="71385" custScaleY="32062" custLinFactNeighborX="-6324" custLinFactNeighborY="133">
        <dgm:presLayoutVars>
          <dgm:bulletEnabled val="1"/>
        </dgm:presLayoutVars>
      </dgm:prSet>
      <dgm:spPr/>
    </dgm:pt>
    <dgm:pt modelId="{1F76DEBF-E8F9-4A97-ADD5-1143651A3CE3}" type="pres">
      <dgm:prSet presAssocID="{FD792416-1E5F-4AD0-BBF4-7761600E1C97}" presName="childShp" presStyleLbl="bgAccFollowNode1" presStyleIdx="0" presStyleCnt="1" custScaleX="111884">
        <dgm:presLayoutVars>
          <dgm:bulletEnabled val="1"/>
        </dgm:presLayoutVars>
      </dgm:prSet>
      <dgm:spPr/>
    </dgm:pt>
  </dgm:ptLst>
  <dgm:cxnLst>
    <dgm:cxn modelId="{A510C43D-796B-4471-BB44-D5741619998A}" srcId="{FD792416-1E5F-4AD0-BBF4-7761600E1C97}" destId="{B7FEFDCF-1BCA-4596-9A80-250F8C49DB83}" srcOrd="1" destOrd="0" parTransId="{161F96E0-5790-44B4-BE85-46058B4F6BE8}" sibTransId="{CC270798-CB1D-4233-8C50-30C0B86B4CE5}"/>
    <dgm:cxn modelId="{15D270A1-56FE-4200-BB93-D4BE1FFB9C36}" type="presOf" srcId="{A725B804-1AC0-47AA-8C37-6D12D0BD4380}" destId="{D0272FA7-C04F-4A63-A958-6F4AB7AA3B6E}" srcOrd="0" destOrd="0" presId="urn:microsoft.com/office/officeart/2005/8/layout/vList6"/>
    <dgm:cxn modelId="{C8FAC6B8-C336-46B7-93B6-376CAA218DE7}" type="presOf" srcId="{B7FEFDCF-1BCA-4596-9A80-250F8C49DB83}" destId="{1F76DEBF-E8F9-4A97-ADD5-1143651A3CE3}" srcOrd="0" destOrd="1" presId="urn:microsoft.com/office/officeart/2005/8/layout/vList6"/>
    <dgm:cxn modelId="{37321CC1-BEDB-47F2-A023-AB14A9AB7E54}" type="presOf" srcId="{168076CB-A22C-4E70-BFDF-20B9AF5635A0}" destId="{1F76DEBF-E8F9-4A97-ADD5-1143651A3CE3}" srcOrd="0" destOrd="0" presId="urn:microsoft.com/office/officeart/2005/8/layout/vList6"/>
    <dgm:cxn modelId="{8BCA78D7-E820-432A-BF6A-BB4E4527BB0A}" srcId="{A725B804-1AC0-47AA-8C37-6D12D0BD4380}" destId="{FD792416-1E5F-4AD0-BBF4-7761600E1C97}" srcOrd="0" destOrd="0" parTransId="{DAE91A7A-2ED4-480B-8A57-CCF4F89D845E}" sibTransId="{8D27EA3B-114A-42C4-A647-4FE3E8E3BCD7}"/>
    <dgm:cxn modelId="{36A697EE-CBD9-49B6-A1B8-6DCDCD18920E}" type="presOf" srcId="{FD792416-1E5F-4AD0-BBF4-7761600E1C97}" destId="{3A413879-98B0-413F-831D-53DA28C68995}" srcOrd="0" destOrd="0" presId="urn:microsoft.com/office/officeart/2005/8/layout/vList6"/>
    <dgm:cxn modelId="{DC9D2CFE-F1FB-44A9-B7CC-0417B2CC74DC}" srcId="{FD792416-1E5F-4AD0-BBF4-7761600E1C97}" destId="{168076CB-A22C-4E70-BFDF-20B9AF5635A0}" srcOrd="0" destOrd="0" parTransId="{9339B436-3251-4C5B-B92F-C84814179DC9}" sibTransId="{E5C4F533-60EF-4120-9FE8-141B33B65D80}"/>
    <dgm:cxn modelId="{48458E4B-A78B-494E-880D-3E72556CBBC0}" type="presParOf" srcId="{D0272FA7-C04F-4A63-A958-6F4AB7AA3B6E}" destId="{E78CDE58-6D8C-4B9A-9D60-CA3C683CA305}" srcOrd="0" destOrd="0" presId="urn:microsoft.com/office/officeart/2005/8/layout/vList6"/>
    <dgm:cxn modelId="{4063637B-5793-473A-8FBA-175F80BCD4A8}" type="presParOf" srcId="{E78CDE58-6D8C-4B9A-9D60-CA3C683CA305}" destId="{3A413879-98B0-413F-831D-53DA28C68995}" srcOrd="0" destOrd="0" presId="urn:microsoft.com/office/officeart/2005/8/layout/vList6"/>
    <dgm:cxn modelId="{14744237-2ABA-4B3C-9324-C166FD9AD1C1}" type="presParOf" srcId="{E78CDE58-6D8C-4B9A-9D60-CA3C683CA305}" destId="{1F76DEBF-E8F9-4A97-ADD5-1143651A3CE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25B804-1AC0-47AA-8C37-6D12D0BD4380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0272FA7-C04F-4A63-A958-6F4AB7AA3B6E}" type="pres">
      <dgm:prSet presAssocID="{A725B804-1AC0-47AA-8C37-6D12D0BD4380}" presName="Name0" presStyleCnt="0">
        <dgm:presLayoutVars>
          <dgm:dir/>
          <dgm:animLvl val="lvl"/>
          <dgm:resizeHandles/>
        </dgm:presLayoutVars>
      </dgm:prSet>
      <dgm:spPr/>
    </dgm:pt>
  </dgm:ptLst>
  <dgm:cxnLst>
    <dgm:cxn modelId="{15D270A1-56FE-4200-BB93-D4BE1FFB9C36}" type="presOf" srcId="{A725B804-1AC0-47AA-8C37-6D12D0BD4380}" destId="{D0272FA7-C04F-4A63-A958-6F4AB7AA3B6E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0837B61-2CF9-46C8-AFE9-EBCCDB1B82C9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0"/>
      <dgm:spPr/>
    </dgm:pt>
    <dgm:pt modelId="{04F11420-E9DB-4A7F-9628-E1F1EEBF11FF}">
      <dgm:prSet phldrT="[Texto]" phldr="1"/>
      <dgm:spPr/>
      <dgm:t>
        <a:bodyPr/>
        <a:lstStyle/>
        <a:p>
          <a:endParaRPr lang="es-MX"/>
        </a:p>
      </dgm:t>
    </dgm:pt>
    <dgm:pt modelId="{DC428098-80C5-45C3-80CA-721C285FEDB7}" type="parTrans" cxnId="{F684A146-2DE2-4C9D-82BF-A083FC6E52C8}">
      <dgm:prSet/>
      <dgm:spPr/>
      <dgm:t>
        <a:bodyPr/>
        <a:lstStyle/>
        <a:p>
          <a:endParaRPr lang="es-MX"/>
        </a:p>
      </dgm:t>
    </dgm:pt>
    <dgm:pt modelId="{80EE67B1-BB2D-480A-956A-411329CD1C95}" type="sibTrans" cxnId="{F684A146-2DE2-4C9D-82BF-A083FC6E52C8}">
      <dgm:prSet/>
      <dgm:spPr/>
      <dgm:t>
        <a:bodyPr/>
        <a:lstStyle/>
        <a:p>
          <a:endParaRPr lang="es-MX"/>
        </a:p>
      </dgm:t>
    </dgm:pt>
    <dgm:pt modelId="{523DAC62-881C-4C1C-A7EB-7D4E72FEFFCE}">
      <dgm:prSet phldrT="[Texto]" phldr="1"/>
      <dgm:spPr/>
      <dgm:t>
        <a:bodyPr/>
        <a:lstStyle/>
        <a:p>
          <a:endParaRPr lang="es-MX"/>
        </a:p>
      </dgm:t>
    </dgm:pt>
    <dgm:pt modelId="{5E0AFED7-DCDD-4E20-8211-C96708E24D59}" type="parTrans" cxnId="{2A8D1E70-9EC9-4606-9345-7C9F0CCA2FA2}">
      <dgm:prSet/>
      <dgm:spPr/>
      <dgm:t>
        <a:bodyPr/>
        <a:lstStyle/>
        <a:p>
          <a:endParaRPr lang="es-MX"/>
        </a:p>
      </dgm:t>
    </dgm:pt>
    <dgm:pt modelId="{4DE9BD31-3B2D-4B3A-BB43-529A9237507D}" type="sibTrans" cxnId="{2A8D1E70-9EC9-4606-9345-7C9F0CCA2FA2}">
      <dgm:prSet/>
      <dgm:spPr/>
      <dgm:t>
        <a:bodyPr/>
        <a:lstStyle/>
        <a:p>
          <a:endParaRPr lang="es-MX"/>
        </a:p>
      </dgm:t>
    </dgm:pt>
    <dgm:pt modelId="{75C4D4DA-B715-4DF6-A6C5-E01B89DA526F}">
      <dgm:prSet phldrT="[Texto]" phldr="1"/>
      <dgm:spPr/>
      <dgm:t>
        <a:bodyPr/>
        <a:lstStyle/>
        <a:p>
          <a:endParaRPr lang="es-MX"/>
        </a:p>
      </dgm:t>
    </dgm:pt>
    <dgm:pt modelId="{18C3A553-D6B0-43EB-9165-D1423FC5DC5E}" type="parTrans" cxnId="{762F972C-A6AF-44B0-903A-E664F3881F9C}">
      <dgm:prSet/>
      <dgm:spPr/>
      <dgm:t>
        <a:bodyPr/>
        <a:lstStyle/>
        <a:p>
          <a:endParaRPr lang="es-MX"/>
        </a:p>
      </dgm:t>
    </dgm:pt>
    <dgm:pt modelId="{490586C4-73C5-46C8-BD0D-EAD838E539AB}" type="sibTrans" cxnId="{762F972C-A6AF-44B0-903A-E664F3881F9C}">
      <dgm:prSet/>
      <dgm:spPr/>
      <dgm:t>
        <a:bodyPr/>
        <a:lstStyle/>
        <a:p>
          <a:endParaRPr lang="es-MX"/>
        </a:p>
      </dgm:t>
    </dgm:pt>
    <dgm:pt modelId="{51DEEAAC-CDB4-46E5-8331-B1BD668EFA30}" type="pres">
      <dgm:prSet presAssocID="{70837B61-2CF9-46C8-AFE9-EBCCDB1B82C9}" presName="Name0" presStyleCnt="0">
        <dgm:presLayoutVars>
          <dgm:dir/>
          <dgm:resizeHandles val="exact"/>
        </dgm:presLayoutVars>
      </dgm:prSet>
      <dgm:spPr/>
    </dgm:pt>
    <dgm:pt modelId="{446BFA3C-DD87-4FC5-8B25-4E6B56712268}" type="pres">
      <dgm:prSet presAssocID="{70837B61-2CF9-46C8-AFE9-EBCCDB1B82C9}" presName="bkgdShp" presStyleLbl="alignAccFollowNode1" presStyleIdx="0" presStyleCnt="1"/>
      <dgm:spPr/>
    </dgm:pt>
    <dgm:pt modelId="{6F76EC85-7F14-48BA-96E5-C2F22C475EEB}" type="pres">
      <dgm:prSet presAssocID="{70837B61-2CF9-46C8-AFE9-EBCCDB1B82C9}" presName="linComp" presStyleCnt="0"/>
      <dgm:spPr/>
    </dgm:pt>
    <dgm:pt modelId="{A0F5EBAA-9F5B-436D-BB19-DD5BA5787008}" type="pres">
      <dgm:prSet presAssocID="{04F11420-E9DB-4A7F-9628-E1F1EEBF11FF}" presName="compNode" presStyleCnt="0"/>
      <dgm:spPr/>
    </dgm:pt>
    <dgm:pt modelId="{9532F24E-D9A3-4A7C-B95A-2A78318E141E}" type="pres">
      <dgm:prSet presAssocID="{04F11420-E9DB-4A7F-9628-E1F1EEBF11FF}" presName="node" presStyleLbl="node1" presStyleIdx="0" presStyleCnt="3">
        <dgm:presLayoutVars>
          <dgm:bulletEnabled val="1"/>
        </dgm:presLayoutVars>
      </dgm:prSet>
      <dgm:spPr/>
    </dgm:pt>
    <dgm:pt modelId="{CBED5D38-0C5C-48D9-9ED2-F1B64421A4EC}" type="pres">
      <dgm:prSet presAssocID="{04F11420-E9DB-4A7F-9628-E1F1EEBF11FF}" presName="invisiNode" presStyleLbl="node1" presStyleIdx="0" presStyleCnt="3"/>
      <dgm:spPr/>
    </dgm:pt>
    <dgm:pt modelId="{B4AF6AB0-3411-4675-9F91-72085732F904}" type="pres">
      <dgm:prSet presAssocID="{04F11420-E9DB-4A7F-9628-E1F1EEBF11FF}" presName="imagNode" presStyleLbl="fgImgPlace1" presStyleIdx="0" presStyleCnt="3"/>
      <dgm:spPr/>
    </dgm:pt>
    <dgm:pt modelId="{0429094C-598A-40DF-A037-4A527942BE97}" type="pres">
      <dgm:prSet presAssocID="{80EE67B1-BB2D-480A-956A-411329CD1C95}" presName="sibTrans" presStyleLbl="sibTrans2D1" presStyleIdx="0" presStyleCnt="0"/>
      <dgm:spPr/>
    </dgm:pt>
    <dgm:pt modelId="{3ECEA1F8-4376-4ECA-95F1-6580780FB531}" type="pres">
      <dgm:prSet presAssocID="{523DAC62-881C-4C1C-A7EB-7D4E72FEFFCE}" presName="compNode" presStyleCnt="0"/>
      <dgm:spPr/>
    </dgm:pt>
    <dgm:pt modelId="{55C54015-C801-45F0-9107-366E4AD1D7FA}" type="pres">
      <dgm:prSet presAssocID="{523DAC62-881C-4C1C-A7EB-7D4E72FEFFCE}" presName="node" presStyleLbl="node1" presStyleIdx="1" presStyleCnt="3">
        <dgm:presLayoutVars>
          <dgm:bulletEnabled val="1"/>
        </dgm:presLayoutVars>
      </dgm:prSet>
      <dgm:spPr/>
    </dgm:pt>
    <dgm:pt modelId="{CAE72104-AE58-4D18-8D49-BCAE546426DE}" type="pres">
      <dgm:prSet presAssocID="{523DAC62-881C-4C1C-A7EB-7D4E72FEFFCE}" presName="invisiNode" presStyleLbl="node1" presStyleIdx="1" presStyleCnt="3"/>
      <dgm:spPr/>
    </dgm:pt>
    <dgm:pt modelId="{7D16FB9A-430E-45BD-B7C0-157F417E851E}" type="pres">
      <dgm:prSet presAssocID="{523DAC62-881C-4C1C-A7EB-7D4E72FEFFCE}" presName="imagNode" presStyleLbl="fgImgPlace1" presStyleIdx="1" presStyleCnt="3"/>
      <dgm:spPr/>
    </dgm:pt>
    <dgm:pt modelId="{69A08782-D129-4456-83B4-76AB761B5937}" type="pres">
      <dgm:prSet presAssocID="{4DE9BD31-3B2D-4B3A-BB43-529A9237507D}" presName="sibTrans" presStyleLbl="sibTrans2D1" presStyleIdx="0" presStyleCnt="0"/>
      <dgm:spPr/>
    </dgm:pt>
    <dgm:pt modelId="{E14B801E-51E5-4E64-9065-61B5CC21C6FF}" type="pres">
      <dgm:prSet presAssocID="{75C4D4DA-B715-4DF6-A6C5-E01B89DA526F}" presName="compNode" presStyleCnt="0"/>
      <dgm:spPr/>
    </dgm:pt>
    <dgm:pt modelId="{DE11FD49-ED44-42FD-B821-EF03AEA40657}" type="pres">
      <dgm:prSet presAssocID="{75C4D4DA-B715-4DF6-A6C5-E01B89DA526F}" presName="node" presStyleLbl="node1" presStyleIdx="2" presStyleCnt="3">
        <dgm:presLayoutVars>
          <dgm:bulletEnabled val="1"/>
        </dgm:presLayoutVars>
      </dgm:prSet>
      <dgm:spPr/>
    </dgm:pt>
    <dgm:pt modelId="{F99072D9-028F-48E1-AC02-49BAEE41BC16}" type="pres">
      <dgm:prSet presAssocID="{75C4D4DA-B715-4DF6-A6C5-E01B89DA526F}" presName="invisiNode" presStyleLbl="node1" presStyleIdx="2" presStyleCnt="3"/>
      <dgm:spPr/>
    </dgm:pt>
    <dgm:pt modelId="{C5E7C01D-34C0-4737-B9BC-E5E2E6FE31EA}" type="pres">
      <dgm:prSet presAssocID="{75C4D4DA-B715-4DF6-A6C5-E01B89DA526F}" presName="imagNode" presStyleLbl="fgImgPlace1" presStyleIdx="2" presStyleCnt="3"/>
      <dgm:spPr/>
    </dgm:pt>
  </dgm:ptLst>
  <dgm:cxnLst>
    <dgm:cxn modelId="{0A192203-DD05-4951-8761-A00026D904C9}" type="presOf" srcId="{04F11420-E9DB-4A7F-9628-E1F1EEBF11FF}" destId="{9532F24E-D9A3-4A7C-B95A-2A78318E141E}" srcOrd="0" destOrd="0" presId="urn:microsoft.com/office/officeart/2005/8/layout/pList2"/>
    <dgm:cxn modelId="{29FE1915-97B5-44AF-A7F1-3C7A4FC5CB04}" type="presOf" srcId="{70837B61-2CF9-46C8-AFE9-EBCCDB1B82C9}" destId="{51DEEAAC-CDB4-46E5-8331-B1BD668EFA30}" srcOrd="0" destOrd="0" presId="urn:microsoft.com/office/officeart/2005/8/layout/pList2"/>
    <dgm:cxn modelId="{762F972C-A6AF-44B0-903A-E664F3881F9C}" srcId="{70837B61-2CF9-46C8-AFE9-EBCCDB1B82C9}" destId="{75C4D4DA-B715-4DF6-A6C5-E01B89DA526F}" srcOrd="2" destOrd="0" parTransId="{18C3A553-D6B0-43EB-9165-D1423FC5DC5E}" sibTransId="{490586C4-73C5-46C8-BD0D-EAD838E539AB}"/>
    <dgm:cxn modelId="{F684A146-2DE2-4C9D-82BF-A083FC6E52C8}" srcId="{70837B61-2CF9-46C8-AFE9-EBCCDB1B82C9}" destId="{04F11420-E9DB-4A7F-9628-E1F1EEBF11FF}" srcOrd="0" destOrd="0" parTransId="{DC428098-80C5-45C3-80CA-721C285FEDB7}" sibTransId="{80EE67B1-BB2D-480A-956A-411329CD1C95}"/>
    <dgm:cxn modelId="{2A8D1E70-9EC9-4606-9345-7C9F0CCA2FA2}" srcId="{70837B61-2CF9-46C8-AFE9-EBCCDB1B82C9}" destId="{523DAC62-881C-4C1C-A7EB-7D4E72FEFFCE}" srcOrd="1" destOrd="0" parTransId="{5E0AFED7-DCDD-4E20-8211-C96708E24D59}" sibTransId="{4DE9BD31-3B2D-4B3A-BB43-529A9237507D}"/>
    <dgm:cxn modelId="{C5ADD756-0228-409F-AEB5-5D54CE01B92D}" type="presOf" srcId="{4DE9BD31-3B2D-4B3A-BB43-529A9237507D}" destId="{69A08782-D129-4456-83B4-76AB761B5937}" srcOrd="0" destOrd="0" presId="urn:microsoft.com/office/officeart/2005/8/layout/pList2"/>
    <dgm:cxn modelId="{3C913183-1BB2-48B2-B7B0-99742D00C7BC}" type="presOf" srcId="{75C4D4DA-B715-4DF6-A6C5-E01B89DA526F}" destId="{DE11FD49-ED44-42FD-B821-EF03AEA40657}" srcOrd="0" destOrd="0" presId="urn:microsoft.com/office/officeart/2005/8/layout/pList2"/>
    <dgm:cxn modelId="{CF66BBEA-9D45-47C3-9338-871328FEE51F}" type="presOf" srcId="{523DAC62-881C-4C1C-A7EB-7D4E72FEFFCE}" destId="{55C54015-C801-45F0-9107-366E4AD1D7FA}" srcOrd="0" destOrd="0" presId="urn:microsoft.com/office/officeart/2005/8/layout/pList2"/>
    <dgm:cxn modelId="{F10AD5F1-25EE-495F-B35F-E2D978044B44}" type="presOf" srcId="{80EE67B1-BB2D-480A-956A-411329CD1C95}" destId="{0429094C-598A-40DF-A037-4A527942BE97}" srcOrd="0" destOrd="0" presId="urn:microsoft.com/office/officeart/2005/8/layout/pList2"/>
    <dgm:cxn modelId="{D3F9F824-29C3-4C5B-BACB-074D15B02BB4}" type="presParOf" srcId="{51DEEAAC-CDB4-46E5-8331-B1BD668EFA30}" destId="{446BFA3C-DD87-4FC5-8B25-4E6B56712268}" srcOrd="0" destOrd="0" presId="urn:microsoft.com/office/officeart/2005/8/layout/pList2"/>
    <dgm:cxn modelId="{E3A966BE-671E-4819-A1AB-8A97A3251512}" type="presParOf" srcId="{51DEEAAC-CDB4-46E5-8331-B1BD668EFA30}" destId="{6F76EC85-7F14-48BA-96E5-C2F22C475EEB}" srcOrd="1" destOrd="0" presId="urn:microsoft.com/office/officeart/2005/8/layout/pList2"/>
    <dgm:cxn modelId="{54B63086-10F5-4C66-8250-F0F0540B8128}" type="presParOf" srcId="{6F76EC85-7F14-48BA-96E5-C2F22C475EEB}" destId="{A0F5EBAA-9F5B-436D-BB19-DD5BA5787008}" srcOrd="0" destOrd="0" presId="urn:microsoft.com/office/officeart/2005/8/layout/pList2"/>
    <dgm:cxn modelId="{D8AEC7A0-19A0-4E0B-9D69-FA0760B5F987}" type="presParOf" srcId="{A0F5EBAA-9F5B-436D-BB19-DD5BA5787008}" destId="{9532F24E-D9A3-4A7C-B95A-2A78318E141E}" srcOrd="0" destOrd="0" presId="urn:microsoft.com/office/officeart/2005/8/layout/pList2"/>
    <dgm:cxn modelId="{B6D50DA5-4A77-4219-9267-F14FE008DA25}" type="presParOf" srcId="{A0F5EBAA-9F5B-436D-BB19-DD5BA5787008}" destId="{CBED5D38-0C5C-48D9-9ED2-F1B64421A4EC}" srcOrd="1" destOrd="0" presId="urn:microsoft.com/office/officeart/2005/8/layout/pList2"/>
    <dgm:cxn modelId="{F9E75EC8-E696-4698-B405-F3C8058F902C}" type="presParOf" srcId="{A0F5EBAA-9F5B-436D-BB19-DD5BA5787008}" destId="{B4AF6AB0-3411-4675-9F91-72085732F904}" srcOrd="2" destOrd="0" presId="urn:microsoft.com/office/officeart/2005/8/layout/pList2"/>
    <dgm:cxn modelId="{4D59BAA9-FE49-4DEB-9E6A-3CDD98155A6F}" type="presParOf" srcId="{6F76EC85-7F14-48BA-96E5-C2F22C475EEB}" destId="{0429094C-598A-40DF-A037-4A527942BE97}" srcOrd="1" destOrd="0" presId="urn:microsoft.com/office/officeart/2005/8/layout/pList2"/>
    <dgm:cxn modelId="{515E8839-9FB1-4475-BEF0-A84A165E68DE}" type="presParOf" srcId="{6F76EC85-7F14-48BA-96E5-C2F22C475EEB}" destId="{3ECEA1F8-4376-4ECA-95F1-6580780FB531}" srcOrd="2" destOrd="0" presId="urn:microsoft.com/office/officeart/2005/8/layout/pList2"/>
    <dgm:cxn modelId="{CA855084-A0B2-4C5E-9098-75CBE5C4871E}" type="presParOf" srcId="{3ECEA1F8-4376-4ECA-95F1-6580780FB531}" destId="{55C54015-C801-45F0-9107-366E4AD1D7FA}" srcOrd="0" destOrd="0" presId="urn:microsoft.com/office/officeart/2005/8/layout/pList2"/>
    <dgm:cxn modelId="{0278ED5A-C4A5-4C2A-9B2D-70A2AC60FDF8}" type="presParOf" srcId="{3ECEA1F8-4376-4ECA-95F1-6580780FB531}" destId="{CAE72104-AE58-4D18-8D49-BCAE546426DE}" srcOrd="1" destOrd="0" presId="urn:microsoft.com/office/officeart/2005/8/layout/pList2"/>
    <dgm:cxn modelId="{9D1D601B-4846-4DC4-B90E-C25394145DBF}" type="presParOf" srcId="{3ECEA1F8-4376-4ECA-95F1-6580780FB531}" destId="{7D16FB9A-430E-45BD-B7C0-157F417E851E}" srcOrd="2" destOrd="0" presId="urn:microsoft.com/office/officeart/2005/8/layout/pList2"/>
    <dgm:cxn modelId="{0C2545D5-6613-42C5-B586-CB84FFAFFCEC}" type="presParOf" srcId="{6F76EC85-7F14-48BA-96E5-C2F22C475EEB}" destId="{69A08782-D129-4456-83B4-76AB761B5937}" srcOrd="3" destOrd="0" presId="urn:microsoft.com/office/officeart/2005/8/layout/pList2"/>
    <dgm:cxn modelId="{DB0F12DD-595B-4813-94A9-E58BCD094122}" type="presParOf" srcId="{6F76EC85-7F14-48BA-96E5-C2F22C475EEB}" destId="{E14B801E-51E5-4E64-9065-61B5CC21C6FF}" srcOrd="4" destOrd="0" presId="urn:microsoft.com/office/officeart/2005/8/layout/pList2"/>
    <dgm:cxn modelId="{1516A811-E9D3-4B87-BCFC-3EA1D8D5E995}" type="presParOf" srcId="{E14B801E-51E5-4E64-9065-61B5CC21C6FF}" destId="{DE11FD49-ED44-42FD-B821-EF03AEA40657}" srcOrd="0" destOrd="0" presId="urn:microsoft.com/office/officeart/2005/8/layout/pList2"/>
    <dgm:cxn modelId="{CD5E50E3-CE64-4B86-A1FF-84B94077F3EC}" type="presParOf" srcId="{E14B801E-51E5-4E64-9065-61B5CC21C6FF}" destId="{F99072D9-028F-48E1-AC02-49BAEE41BC16}" srcOrd="1" destOrd="0" presId="urn:microsoft.com/office/officeart/2005/8/layout/pList2"/>
    <dgm:cxn modelId="{10A139BD-C22D-4AA9-806A-66503AF26B88}" type="presParOf" srcId="{E14B801E-51E5-4E64-9065-61B5CC21C6FF}" destId="{C5E7C01D-34C0-4737-B9BC-E5E2E6FE31E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D25EBE9-9290-4E39-8D10-F3C7F7D16AE0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77401C1F-6456-44BE-81E2-A15B5043778D}">
      <dgm:prSet phldrT="[Texto]" custT="1"/>
      <dgm:spPr>
        <a:solidFill>
          <a:schemeClr val="bg2"/>
        </a:solidFill>
      </dgm:spPr>
      <dgm:t>
        <a:bodyPr/>
        <a:lstStyle/>
        <a:p>
          <a:r>
            <a:rPr lang="es-ES" sz="2400" b="0" dirty="0">
              <a:solidFill>
                <a:schemeClr val="tx1"/>
              </a:solidFill>
            </a:rPr>
            <a:t>Verifican que las operaciones se realicen conforme a la ley, reglamentos y  normas aplicables</a:t>
          </a:r>
          <a:endParaRPr lang="es-MX" sz="2400" b="0" dirty="0">
            <a:solidFill>
              <a:schemeClr val="tx1"/>
            </a:solidFill>
          </a:endParaRPr>
        </a:p>
      </dgm:t>
    </dgm:pt>
    <dgm:pt modelId="{674961EF-48D4-4A3C-BB3F-8C761B364A2D}" type="parTrans" cxnId="{5F6372C4-3229-4A33-A7B2-AE4618612D30}">
      <dgm:prSet/>
      <dgm:spPr/>
      <dgm:t>
        <a:bodyPr/>
        <a:lstStyle/>
        <a:p>
          <a:endParaRPr lang="es-MX"/>
        </a:p>
      </dgm:t>
    </dgm:pt>
    <dgm:pt modelId="{C50F51AF-8682-4102-8FA0-5A32F555884E}" type="sibTrans" cxnId="{5F6372C4-3229-4A33-A7B2-AE4618612D30}">
      <dgm:prSet/>
      <dgm:spPr/>
      <dgm:t>
        <a:bodyPr/>
        <a:lstStyle/>
        <a:p>
          <a:endParaRPr lang="es-MX"/>
        </a:p>
      </dgm:t>
    </dgm:pt>
    <dgm:pt modelId="{92E6408E-2ED3-4CF7-89BB-BE2C9CA15B52}">
      <dgm:prSet phldrT="[Texto]"/>
      <dgm:spPr>
        <a:solidFill>
          <a:schemeClr val="bg2"/>
        </a:solidFill>
      </dgm:spPr>
      <dgm:t>
        <a:bodyPr/>
        <a:lstStyle/>
        <a:p>
          <a:pPr algn="just"/>
          <a:r>
            <a:rPr lang="es-ES" dirty="0">
              <a:solidFill>
                <a:schemeClr val="tx1"/>
              </a:solidFill>
            </a:rPr>
            <a:t>Evalúan la eficiencia de procesos internos, desde la recolección de residuos sólidos hasta la prestación de los servicios públicos, identificando áreas de mejora.</a:t>
          </a:r>
          <a:endParaRPr lang="es-MX" dirty="0">
            <a:solidFill>
              <a:schemeClr val="tx1"/>
            </a:solidFill>
          </a:endParaRPr>
        </a:p>
      </dgm:t>
    </dgm:pt>
    <dgm:pt modelId="{478D3FB7-39A2-4D3D-94EC-096738DB8F59}" type="parTrans" cxnId="{D2392F89-4E8F-4541-8664-5835E5969CCF}">
      <dgm:prSet/>
      <dgm:spPr/>
      <dgm:t>
        <a:bodyPr/>
        <a:lstStyle/>
        <a:p>
          <a:endParaRPr lang="es-MX"/>
        </a:p>
      </dgm:t>
    </dgm:pt>
    <dgm:pt modelId="{640D9E36-3332-4399-886D-9BCE555E4924}" type="sibTrans" cxnId="{D2392F89-4E8F-4541-8664-5835E5969CCF}">
      <dgm:prSet/>
      <dgm:spPr/>
      <dgm:t>
        <a:bodyPr/>
        <a:lstStyle/>
        <a:p>
          <a:endParaRPr lang="es-MX"/>
        </a:p>
      </dgm:t>
    </dgm:pt>
    <dgm:pt modelId="{8E007327-8AB8-4EDA-A235-26131597B39C}">
      <dgm:prSet phldrT="[Texto]" custT="1"/>
      <dgm:spPr>
        <a:solidFill>
          <a:schemeClr val="bg2"/>
        </a:solidFill>
      </dgm:spPr>
      <dgm:t>
        <a:bodyPr/>
        <a:lstStyle/>
        <a:p>
          <a:pPr algn="just"/>
          <a:r>
            <a:rPr lang="es-ES" sz="2400" dirty="0">
              <a:solidFill>
                <a:schemeClr val="tx1"/>
              </a:solidFill>
            </a:rPr>
            <a:t>Revisan estados financieros, comprobantes de gasto y ejecución presupuestaria de todas las áreas del Ayuntamiento para garantizar el uso correcto de los recursos  </a:t>
          </a:r>
          <a:endParaRPr lang="es-MX" sz="2400" dirty="0">
            <a:solidFill>
              <a:schemeClr val="tx1"/>
            </a:solidFill>
          </a:endParaRPr>
        </a:p>
      </dgm:t>
    </dgm:pt>
    <dgm:pt modelId="{9ABE36C7-7985-47FF-91AE-786785155C92}" type="sibTrans" cxnId="{239C5681-483F-44AB-A298-A2546FD37049}">
      <dgm:prSet/>
      <dgm:spPr/>
      <dgm:t>
        <a:bodyPr/>
        <a:lstStyle/>
        <a:p>
          <a:endParaRPr lang="es-MX"/>
        </a:p>
      </dgm:t>
    </dgm:pt>
    <dgm:pt modelId="{A9EE8659-9BB2-4B01-AFA3-D2529AAC221D}" type="parTrans" cxnId="{239C5681-483F-44AB-A298-A2546FD37049}">
      <dgm:prSet/>
      <dgm:spPr/>
      <dgm:t>
        <a:bodyPr/>
        <a:lstStyle/>
        <a:p>
          <a:endParaRPr lang="es-MX"/>
        </a:p>
      </dgm:t>
    </dgm:pt>
    <dgm:pt modelId="{8A69E41D-A57F-4492-BB57-8770676CDC92}" type="pres">
      <dgm:prSet presAssocID="{7D25EBE9-9290-4E39-8D10-F3C7F7D16AE0}" presName="linear" presStyleCnt="0">
        <dgm:presLayoutVars>
          <dgm:dir/>
          <dgm:resizeHandles val="exact"/>
        </dgm:presLayoutVars>
      </dgm:prSet>
      <dgm:spPr/>
    </dgm:pt>
    <dgm:pt modelId="{37AB49C9-75DC-46A5-BAAD-B29D1004D5B3}" type="pres">
      <dgm:prSet presAssocID="{8E007327-8AB8-4EDA-A235-26131597B39C}" presName="comp" presStyleCnt="0"/>
      <dgm:spPr/>
    </dgm:pt>
    <dgm:pt modelId="{9681CD0C-43E5-4523-AA27-5A482750AF81}" type="pres">
      <dgm:prSet presAssocID="{8E007327-8AB8-4EDA-A235-26131597B39C}" presName="box" presStyleLbl="node1" presStyleIdx="0" presStyleCnt="3" custLinFactNeighborX="121"/>
      <dgm:spPr/>
    </dgm:pt>
    <dgm:pt modelId="{59FC8D3F-6A35-4B98-B14D-A547CB0BFF7C}" type="pres">
      <dgm:prSet presAssocID="{8E007327-8AB8-4EDA-A235-26131597B39C}" presName="img" presStyleLbl="fgImgPlace1" presStyleIdx="0" presStyleCnt="3" custLinFactNeighborY="-5462"/>
      <dgm:spPr>
        <a:solidFill>
          <a:schemeClr val="bg2">
            <a:lumMod val="90000"/>
          </a:schemeClr>
        </a:solidFill>
        <a:scene3d>
          <a:camera prst="orthographicFront"/>
          <a:lightRig rig="chilly" dir="t"/>
        </a:scene3d>
        <a:sp3d prstMaterial="dkEdge">
          <a:bevelT/>
        </a:sp3d>
      </dgm:spPr>
    </dgm:pt>
    <dgm:pt modelId="{1378631D-D181-452C-88DC-E246B34E50F9}" type="pres">
      <dgm:prSet presAssocID="{8E007327-8AB8-4EDA-A235-26131597B39C}" presName="text" presStyleLbl="node1" presStyleIdx="0" presStyleCnt="3">
        <dgm:presLayoutVars>
          <dgm:bulletEnabled val="1"/>
        </dgm:presLayoutVars>
      </dgm:prSet>
      <dgm:spPr/>
    </dgm:pt>
    <dgm:pt modelId="{385EF68E-C0A3-4EB2-AD47-560316D9AA15}" type="pres">
      <dgm:prSet presAssocID="{9ABE36C7-7985-47FF-91AE-786785155C92}" presName="spacer" presStyleCnt="0"/>
      <dgm:spPr/>
    </dgm:pt>
    <dgm:pt modelId="{A6F65149-E2FE-4527-9EA0-CF1BD5C18442}" type="pres">
      <dgm:prSet presAssocID="{77401C1F-6456-44BE-81E2-A15B5043778D}" presName="comp" presStyleCnt="0"/>
      <dgm:spPr/>
    </dgm:pt>
    <dgm:pt modelId="{2002C798-B8C1-4B06-9B75-D2E5A7DA4F06}" type="pres">
      <dgm:prSet presAssocID="{77401C1F-6456-44BE-81E2-A15B5043778D}" presName="box" presStyleLbl="node1" presStyleIdx="1" presStyleCnt="3" custLinFactNeighborX="-7" custLinFactNeighborY="769"/>
      <dgm:spPr/>
    </dgm:pt>
    <dgm:pt modelId="{33FECD37-A388-4B1D-983C-A32FC0163944}" type="pres">
      <dgm:prSet presAssocID="{77401C1F-6456-44BE-81E2-A15B5043778D}" presName="img" presStyleLbl="fgImgPlace1" presStyleIdx="1" presStyleCnt="3"/>
      <dgm:spPr>
        <a:solidFill>
          <a:schemeClr val="accent2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BAD390A1-D51C-489C-8A2E-04A3CB31525A}" type="pres">
      <dgm:prSet presAssocID="{77401C1F-6456-44BE-81E2-A15B5043778D}" presName="text" presStyleLbl="node1" presStyleIdx="1" presStyleCnt="3">
        <dgm:presLayoutVars>
          <dgm:bulletEnabled val="1"/>
        </dgm:presLayoutVars>
      </dgm:prSet>
      <dgm:spPr/>
    </dgm:pt>
    <dgm:pt modelId="{0D15E38A-DFA8-4401-B896-EA09060A67C7}" type="pres">
      <dgm:prSet presAssocID="{C50F51AF-8682-4102-8FA0-5A32F555884E}" presName="spacer" presStyleCnt="0"/>
      <dgm:spPr/>
    </dgm:pt>
    <dgm:pt modelId="{B7232FA6-AF26-403A-8393-B60EDB3CA656}" type="pres">
      <dgm:prSet presAssocID="{92E6408E-2ED3-4CF7-89BB-BE2C9CA15B52}" presName="comp" presStyleCnt="0"/>
      <dgm:spPr/>
    </dgm:pt>
    <dgm:pt modelId="{B41F4849-ADE2-4BDF-AA3F-E2D52D2EF3F2}" type="pres">
      <dgm:prSet presAssocID="{92E6408E-2ED3-4CF7-89BB-BE2C9CA15B52}" presName="box" presStyleLbl="node1" presStyleIdx="2" presStyleCnt="3" custLinFactNeighborY="0"/>
      <dgm:spPr/>
    </dgm:pt>
    <dgm:pt modelId="{2FFF22D3-A36E-4B03-B544-3BD16EBB5378}" type="pres">
      <dgm:prSet presAssocID="{92E6408E-2ED3-4CF7-89BB-BE2C9CA15B52}" presName="img" presStyleLbl="fgImgPlace1" presStyleIdx="2" presStyleCnt="3"/>
      <dgm:spPr>
        <a:solidFill>
          <a:schemeClr val="accent6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C9C8E002-94F3-438C-9E63-7D3FDE873E55}" type="pres">
      <dgm:prSet presAssocID="{92E6408E-2ED3-4CF7-89BB-BE2C9CA15B52}" presName="text" presStyleLbl="node1" presStyleIdx="2" presStyleCnt="3">
        <dgm:presLayoutVars>
          <dgm:bulletEnabled val="1"/>
        </dgm:presLayoutVars>
      </dgm:prSet>
      <dgm:spPr/>
    </dgm:pt>
  </dgm:ptLst>
  <dgm:cxnLst>
    <dgm:cxn modelId="{469ED206-E298-40D1-8961-9DD1D15484A5}" type="presOf" srcId="{8E007327-8AB8-4EDA-A235-26131597B39C}" destId="{1378631D-D181-452C-88DC-E246B34E50F9}" srcOrd="1" destOrd="0" presId="urn:microsoft.com/office/officeart/2005/8/layout/vList4"/>
    <dgm:cxn modelId="{FFB7B109-BC75-433A-BBD8-340A31E3B96B}" type="presOf" srcId="{7D25EBE9-9290-4E39-8D10-F3C7F7D16AE0}" destId="{8A69E41D-A57F-4492-BB57-8770676CDC92}" srcOrd="0" destOrd="0" presId="urn:microsoft.com/office/officeart/2005/8/layout/vList4"/>
    <dgm:cxn modelId="{8A0DEA21-66EB-4AAF-B41B-BB66E8154E66}" type="presOf" srcId="{77401C1F-6456-44BE-81E2-A15B5043778D}" destId="{2002C798-B8C1-4B06-9B75-D2E5A7DA4F06}" srcOrd="0" destOrd="0" presId="urn:microsoft.com/office/officeart/2005/8/layout/vList4"/>
    <dgm:cxn modelId="{16EE5141-ACDE-46DE-9D09-A25D422308BB}" type="presOf" srcId="{8E007327-8AB8-4EDA-A235-26131597B39C}" destId="{9681CD0C-43E5-4523-AA27-5A482750AF81}" srcOrd="0" destOrd="0" presId="urn:microsoft.com/office/officeart/2005/8/layout/vList4"/>
    <dgm:cxn modelId="{5905E06C-37F9-4480-BF94-02BE99396034}" type="presOf" srcId="{92E6408E-2ED3-4CF7-89BB-BE2C9CA15B52}" destId="{C9C8E002-94F3-438C-9E63-7D3FDE873E55}" srcOrd="1" destOrd="0" presId="urn:microsoft.com/office/officeart/2005/8/layout/vList4"/>
    <dgm:cxn modelId="{239C5681-483F-44AB-A298-A2546FD37049}" srcId="{7D25EBE9-9290-4E39-8D10-F3C7F7D16AE0}" destId="{8E007327-8AB8-4EDA-A235-26131597B39C}" srcOrd="0" destOrd="0" parTransId="{A9EE8659-9BB2-4B01-AFA3-D2529AAC221D}" sibTransId="{9ABE36C7-7985-47FF-91AE-786785155C92}"/>
    <dgm:cxn modelId="{D2392F89-4E8F-4541-8664-5835E5969CCF}" srcId="{7D25EBE9-9290-4E39-8D10-F3C7F7D16AE0}" destId="{92E6408E-2ED3-4CF7-89BB-BE2C9CA15B52}" srcOrd="2" destOrd="0" parTransId="{478D3FB7-39A2-4D3D-94EC-096738DB8F59}" sibTransId="{640D9E36-3332-4399-886D-9BCE555E4924}"/>
    <dgm:cxn modelId="{1A07F28D-0EC8-407D-BEA0-4C08F6D98E36}" type="presOf" srcId="{92E6408E-2ED3-4CF7-89BB-BE2C9CA15B52}" destId="{B41F4849-ADE2-4BDF-AA3F-E2D52D2EF3F2}" srcOrd="0" destOrd="0" presId="urn:microsoft.com/office/officeart/2005/8/layout/vList4"/>
    <dgm:cxn modelId="{F2AB27A6-C5A9-4DC5-A02A-D57E7ED3E6F8}" type="presOf" srcId="{77401C1F-6456-44BE-81E2-A15B5043778D}" destId="{BAD390A1-D51C-489C-8A2E-04A3CB31525A}" srcOrd="1" destOrd="0" presId="urn:microsoft.com/office/officeart/2005/8/layout/vList4"/>
    <dgm:cxn modelId="{5F6372C4-3229-4A33-A7B2-AE4618612D30}" srcId="{7D25EBE9-9290-4E39-8D10-F3C7F7D16AE0}" destId="{77401C1F-6456-44BE-81E2-A15B5043778D}" srcOrd="1" destOrd="0" parTransId="{674961EF-48D4-4A3C-BB3F-8C761B364A2D}" sibTransId="{C50F51AF-8682-4102-8FA0-5A32F555884E}"/>
    <dgm:cxn modelId="{BCE81D6E-0444-4335-9AF3-21D64B5B0A34}" type="presParOf" srcId="{8A69E41D-A57F-4492-BB57-8770676CDC92}" destId="{37AB49C9-75DC-46A5-BAAD-B29D1004D5B3}" srcOrd="0" destOrd="0" presId="urn:microsoft.com/office/officeart/2005/8/layout/vList4"/>
    <dgm:cxn modelId="{2692E3F2-538B-4D7C-B823-1B098FF252B0}" type="presParOf" srcId="{37AB49C9-75DC-46A5-BAAD-B29D1004D5B3}" destId="{9681CD0C-43E5-4523-AA27-5A482750AF81}" srcOrd="0" destOrd="0" presId="urn:microsoft.com/office/officeart/2005/8/layout/vList4"/>
    <dgm:cxn modelId="{A38D8E34-CEBC-4580-A3BB-22BAF7FE6CB0}" type="presParOf" srcId="{37AB49C9-75DC-46A5-BAAD-B29D1004D5B3}" destId="{59FC8D3F-6A35-4B98-B14D-A547CB0BFF7C}" srcOrd="1" destOrd="0" presId="urn:microsoft.com/office/officeart/2005/8/layout/vList4"/>
    <dgm:cxn modelId="{CA77D20E-A0E7-4F75-8098-A55B666A2BE6}" type="presParOf" srcId="{37AB49C9-75DC-46A5-BAAD-B29D1004D5B3}" destId="{1378631D-D181-452C-88DC-E246B34E50F9}" srcOrd="2" destOrd="0" presId="urn:microsoft.com/office/officeart/2005/8/layout/vList4"/>
    <dgm:cxn modelId="{7A1CD086-49CB-431A-BC8A-DA690DB8B875}" type="presParOf" srcId="{8A69E41D-A57F-4492-BB57-8770676CDC92}" destId="{385EF68E-C0A3-4EB2-AD47-560316D9AA15}" srcOrd="1" destOrd="0" presId="urn:microsoft.com/office/officeart/2005/8/layout/vList4"/>
    <dgm:cxn modelId="{194AC969-64BD-4C31-A49B-AAE54F20E317}" type="presParOf" srcId="{8A69E41D-A57F-4492-BB57-8770676CDC92}" destId="{A6F65149-E2FE-4527-9EA0-CF1BD5C18442}" srcOrd="2" destOrd="0" presId="urn:microsoft.com/office/officeart/2005/8/layout/vList4"/>
    <dgm:cxn modelId="{81DA31C3-7040-4C0B-B339-421138DB3AE8}" type="presParOf" srcId="{A6F65149-E2FE-4527-9EA0-CF1BD5C18442}" destId="{2002C798-B8C1-4B06-9B75-D2E5A7DA4F06}" srcOrd="0" destOrd="0" presId="urn:microsoft.com/office/officeart/2005/8/layout/vList4"/>
    <dgm:cxn modelId="{3E7C7200-03EC-47AE-980C-40029E86F586}" type="presParOf" srcId="{A6F65149-E2FE-4527-9EA0-CF1BD5C18442}" destId="{33FECD37-A388-4B1D-983C-A32FC0163944}" srcOrd="1" destOrd="0" presId="urn:microsoft.com/office/officeart/2005/8/layout/vList4"/>
    <dgm:cxn modelId="{16C79BBF-0024-46A5-A530-9C6BC853E11D}" type="presParOf" srcId="{A6F65149-E2FE-4527-9EA0-CF1BD5C18442}" destId="{BAD390A1-D51C-489C-8A2E-04A3CB31525A}" srcOrd="2" destOrd="0" presId="urn:microsoft.com/office/officeart/2005/8/layout/vList4"/>
    <dgm:cxn modelId="{E30823AB-BD4E-44ED-B348-4DD8CDF7AE6B}" type="presParOf" srcId="{8A69E41D-A57F-4492-BB57-8770676CDC92}" destId="{0D15E38A-DFA8-4401-B896-EA09060A67C7}" srcOrd="3" destOrd="0" presId="urn:microsoft.com/office/officeart/2005/8/layout/vList4"/>
    <dgm:cxn modelId="{EC40530A-B68E-440B-8F47-2A148E30525C}" type="presParOf" srcId="{8A69E41D-A57F-4492-BB57-8770676CDC92}" destId="{B7232FA6-AF26-403A-8393-B60EDB3CA656}" srcOrd="4" destOrd="0" presId="urn:microsoft.com/office/officeart/2005/8/layout/vList4"/>
    <dgm:cxn modelId="{E8148A92-38A2-4C42-BA61-85273F23E5A8}" type="presParOf" srcId="{B7232FA6-AF26-403A-8393-B60EDB3CA656}" destId="{B41F4849-ADE2-4BDF-AA3F-E2D52D2EF3F2}" srcOrd="0" destOrd="0" presId="urn:microsoft.com/office/officeart/2005/8/layout/vList4"/>
    <dgm:cxn modelId="{220F6E74-204A-4D9C-ACAB-9892B97C5307}" type="presParOf" srcId="{B7232FA6-AF26-403A-8393-B60EDB3CA656}" destId="{2FFF22D3-A36E-4B03-B544-3BD16EBB5378}" srcOrd="1" destOrd="0" presId="urn:microsoft.com/office/officeart/2005/8/layout/vList4"/>
    <dgm:cxn modelId="{FA4C3083-BBD8-43D0-A18B-377BAD364348}" type="presParOf" srcId="{B7232FA6-AF26-403A-8393-B60EDB3CA656}" destId="{C9C8E002-94F3-438C-9E63-7D3FDE873E5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F78374-BCC9-4BCE-9F3E-CC6444DB652B}">
      <dsp:nvSpPr>
        <dsp:cNvPr id="0" name=""/>
        <dsp:cNvSpPr/>
      </dsp:nvSpPr>
      <dsp:spPr>
        <a:xfrm>
          <a:off x="12128" y="180087"/>
          <a:ext cx="2336112" cy="13176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06680" rIns="35560" bIns="35560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800" kern="1200" dirty="0"/>
            <a:t>Operación</a:t>
          </a:r>
          <a:endParaRPr lang="es-MX" sz="2800" kern="1200" dirty="0"/>
        </a:p>
      </dsp:txBody>
      <dsp:txXfrm>
        <a:off x="43002" y="210961"/>
        <a:ext cx="2274364" cy="1286767"/>
      </dsp:txXfrm>
    </dsp:sp>
    <dsp:sp modelId="{EF0A57A3-F481-49F9-B5B8-4513AE2DCBA0}">
      <dsp:nvSpPr>
        <dsp:cNvPr id="0" name=""/>
        <dsp:cNvSpPr/>
      </dsp:nvSpPr>
      <dsp:spPr>
        <a:xfrm>
          <a:off x="43456" y="1629422"/>
          <a:ext cx="2336112" cy="22336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000" kern="1200" dirty="0"/>
        </a:p>
      </dsp:txBody>
      <dsp:txXfrm>
        <a:off x="43456" y="1629422"/>
        <a:ext cx="1645149" cy="2233635"/>
      </dsp:txXfrm>
    </dsp:sp>
    <dsp:sp modelId="{1914CFDC-B2A5-4D89-9ECD-041B12BE048F}">
      <dsp:nvSpPr>
        <dsp:cNvPr id="0" name=""/>
        <dsp:cNvSpPr/>
      </dsp:nvSpPr>
      <dsp:spPr>
        <a:xfrm>
          <a:off x="1697892" y="3073364"/>
          <a:ext cx="822005" cy="817639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9000" r="-19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08CA92-E99D-47CD-948A-E58F73CA715B}">
      <dsp:nvSpPr>
        <dsp:cNvPr id="0" name=""/>
        <dsp:cNvSpPr/>
      </dsp:nvSpPr>
      <dsp:spPr>
        <a:xfrm>
          <a:off x="2710638" y="250393"/>
          <a:ext cx="2336112" cy="119510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06680" rIns="35560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800" kern="1200" dirty="0"/>
            <a:t>Información</a:t>
          </a:r>
          <a:endParaRPr lang="es-MX" sz="2800" kern="1200" dirty="0"/>
        </a:p>
      </dsp:txBody>
      <dsp:txXfrm>
        <a:off x="2738641" y="278396"/>
        <a:ext cx="2280106" cy="1167097"/>
      </dsp:txXfrm>
    </dsp:sp>
    <dsp:sp modelId="{F2BC7E30-BE11-4328-8484-7210B8DF0092}">
      <dsp:nvSpPr>
        <dsp:cNvPr id="0" name=""/>
        <dsp:cNvSpPr/>
      </dsp:nvSpPr>
      <dsp:spPr>
        <a:xfrm>
          <a:off x="2748320" y="1630201"/>
          <a:ext cx="2336112" cy="22548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000" kern="1200" dirty="0"/>
        </a:p>
      </dsp:txBody>
      <dsp:txXfrm>
        <a:off x="2748320" y="1630201"/>
        <a:ext cx="1645149" cy="2254848"/>
      </dsp:txXfrm>
    </dsp:sp>
    <dsp:sp modelId="{7771508D-638A-4D33-BC7F-6ECA82B42C85}">
      <dsp:nvSpPr>
        <dsp:cNvPr id="0" name=""/>
        <dsp:cNvSpPr/>
      </dsp:nvSpPr>
      <dsp:spPr>
        <a:xfrm>
          <a:off x="4308246" y="3157596"/>
          <a:ext cx="817639" cy="817639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BCD3F-4F5B-4D84-9535-89748A214FBC}">
      <dsp:nvSpPr>
        <dsp:cNvPr id="0" name=""/>
        <dsp:cNvSpPr/>
      </dsp:nvSpPr>
      <dsp:spPr>
        <a:xfrm>
          <a:off x="5368933" y="277210"/>
          <a:ext cx="2587033" cy="11077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06680" rIns="35560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800" kern="1200" dirty="0"/>
            <a:t>Cumplimiento</a:t>
          </a:r>
          <a:endParaRPr lang="es-MX" sz="2800" kern="1200" dirty="0"/>
        </a:p>
      </dsp:txBody>
      <dsp:txXfrm>
        <a:off x="5394889" y="303166"/>
        <a:ext cx="2535121" cy="1081777"/>
      </dsp:txXfrm>
    </dsp:sp>
    <dsp:sp modelId="{BCB67ECA-F22A-4F11-8DF4-16FFA08F3E0F}">
      <dsp:nvSpPr>
        <dsp:cNvPr id="0" name=""/>
        <dsp:cNvSpPr/>
      </dsp:nvSpPr>
      <dsp:spPr>
        <a:xfrm>
          <a:off x="5601154" y="1554639"/>
          <a:ext cx="2233696" cy="23655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000" kern="1200" dirty="0">
            <a:latin typeface="+mn-lt"/>
          </a:endParaRPr>
        </a:p>
      </dsp:txBody>
      <dsp:txXfrm>
        <a:off x="5601154" y="1554639"/>
        <a:ext cx="1573026" cy="2365527"/>
      </dsp:txXfrm>
    </dsp:sp>
    <dsp:sp modelId="{7597FBE9-997E-4655-924D-5B56CE95443B}">
      <dsp:nvSpPr>
        <dsp:cNvPr id="0" name=""/>
        <dsp:cNvSpPr/>
      </dsp:nvSpPr>
      <dsp:spPr>
        <a:xfrm>
          <a:off x="7093962" y="3050300"/>
          <a:ext cx="817639" cy="817639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BFA3C-DD87-4FC5-8B25-4E6B56712268}">
      <dsp:nvSpPr>
        <dsp:cNvPr id="0" name=""/>
        <dsp:cNvSpPr/>
      </dsp:nvSpPr>
      <dsp:spPr>
        <a:xfrm>
          <a:off x="0" y="0"/>
          <a:ext cx="10515600" cy="19581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AF6AB0-3411-4675-9F91-72085732F904}">
      <dsp:nvSpPr>
        <dsp:cNvPr id="0" name=""/>
        <dsp:cNvSpPr/>
      </dsp:nvSpPr>
      <dsp:spPr>
        <a:xfrm>
          <a:off x="315468" y="261080"/>
          <a:ext cx="3088957" cy="143594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32F24E-D9A3-4A7C-B95A-2A78318E141E}">
      <dsp:nvSpPr>
        <dsp:cNvPr id="0" name=""/>
        <dsp:cNvSpPr/>
      </dsp:nvSpPr>
      <dsp:spPr>
        <a:xfrm rot="10800000">
          <a:off x="315468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t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900" kern="1200"/>
        </a:p>
      </dsp:txBody>
      <dsp:txXfrm rot="10800000">
        <a:off x="389068" y="1958102"/>
        <a:ext cx="2941757" cy="2319635"/>
      </dsp:txXfrm>
    </dsp:sp>
    <dsp:sp modelId="{7D16FB9A-430E-45BD-B7C0-157F417E851E}">
      <dsp:nvSpPr>
        <dsp:cNvPr id="0" name=""/>
        <dsp:cNvSpPr/>
      </dsp:nvSpPr>
      <dsp:spPr>
        <a:xfrm>
          <a:off x="3713321" y="261080"/>
          <a:ext cx="3088957" cy="143594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54015-C801-45F0-9107-366E4AD1D7FA}">
      <dsp:nvSpPr>
        <dsp:cNvPr id="0" name=""/>
        <dsp:cNvSpPr/>
      </dsp:nvSpPr>
      <dsp:spPr>
        <a:xfrm rot="10800000">
          <a:off x="3713321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t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900" kern="1200"/>
        </a:p>
      </dsp:txBody>
      <dsp:txXfrm rot="10800000">
        <a:off x="3786921" y="1958102"/>
        <a:ext cx="2941757" cy="2319635"/>
      </dsp:txXfrm>
    </dsp:sp>
    <dsp:sp modelId="{C5E7C01D-34C0-4737-B9BC-E5E2E6FE31EA}">
      <dsp:nvSpPr>
        <dsp:cNvPr id="0" name=""/>
        <dsp:cNvSpPr/>
      </dsp:nvSpPr>
      <dsp:spPr>
        <a:xfrm>
          <a:off x="7111174" y="261080"/>
          <a:ext cx="3088957" cy="143594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11FD49-ED44-42FD-B821-EF03AEA40657}">
      <dsp:nvSpPr>
        <dsp:cNvPr id="0" name=""/>
        <dsp:cNvSpPr/>
      </dsp:nvSpPr>
      <dsp:spPr>
        <a:xfrm rot="10800000">
          <a:off x="7111174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t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900" kern="1200"/>
        </a:p>
      </dsp:txBody>
      <dsp:txXfrm rot="10800000">
        <a:off x="7184774" y="1958102"/>
        <a:ext cx="2941757" cy="23196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02BA6A-2463-42D7-BBD3-C2387A6C8426}">
      <dsp:nvSpPr>
        <dsp:cNvPr id="0" name=""/>
        <dsp:cNvSpPr/>
      </dsp:nvSpPr>
      <dsp:spPr>
        <a:xfrm>
          <a:off x="0" y="634439"/>
          <a:ext cx="8848035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B578BC-CC23-4178-B84C-9337D8A15224}">
      <dsp:nvSpPr>
        <dsp:cNvPr id="0" name=""/>
        <dsp:cNvSpPr/>
      </dsp:nvSpPr>
      <dsp:spPr>
        <a:xfrm>
          <a:off x="681174" y="0"/>
          <a:ext cx="6193624" cy="982895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104" tIns="0" rIns="23410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2"/>
              </a:solidFill>
            </a:rPr>
            <a:t>CUMPLIMIENTO DE LA NORMATIVIDAD</a:t>
          </a:r>
          <a:r>
            <a:rPr lang="es-ES" sz="1600" kern="1200" dirty="0"/>
            <a:t>.</a:t>
          </a: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solidFill>
                <a:schemeClr val="tx2"/>
              </a:solidFill>
            </a:rPr>
            <a:t>Aseguran el cumplimiento riguroso de las leyes, reglamentos y  normas, fortaleciendo la transparencia y eficiencia en cada proceso de gestión pública</a:t>
          </a:r>
          <a:endParaRPr lang="es-MX" sz="1600" kern="1200" dirty="0">
            <a:solidFill>
              <a:schemeClr val="tx2"/>
            </a:solidFill>
          </a:endParaRPr>
        </a:p>
      </dsp:txBody>
      <dsp:txXfrm>
        <a:off x="729155" y="47981"/>
        <a:ext cx="6097662" cy="886933"/>
      </dsp:txXfrm>
    </dsp:sp>
    <dsp:sp modelId="{FE0C5982-8B25-4BB4-8B56-23B1E8CFC78D}">
      <dsp:nvSpPr>
        <dsp:cNvPr id="0" name=""/>
        <dsp:cNvSpPr/>
      </dsp:nvSpPr>
      <dsp:spPr>
        <a:xfrm>
          <a:off x="0" y="2039734"/>
          <a:ext cx="8848035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9E9179-8905-446C-8129-D2D27777DF1C}">
      <dsp:nvSpPr>
        <dsp:cNvPr id="0" name=""/>
        <dsp:cNvSpPr/>
      </dsp:nvSpPr>
      <dsp:spPr>
        <a:xfrm>
          <a:off x="593477" y="1362024"/>
          <a:ext cx="6247942" cy="1025135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104" tIns="0" rIns="23410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2"/>
              </a:solidFill>
            </a:rPr>
            <a:t>PROTECCIÓN DE LOS RECURSOS PÚBLICOS</a:t>
          </a: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solidFill>
                <a:schemeClr val="tx2"/>
              </a:solidFill>
            </a:rPr>
            <a:t>Garantizan la correcta administración y salvaguarda de los recursos públicos, previniendo el uso indebido o ineficiente aplicación del  patrimonio. </a:t>
          </a:r>
          <a:endParaRPr lang="es-MX" sz="1600" kern="1200" dirty="0">
            <a:solidFill>
              <a:schemeClr val="tx2"/>
            </a:solidFill>
          </a:endParaRPr>
        </a:p>
      </dsp:txBody>
      <dsp:txXfrm>
        <a:off x="643520" y="1412067"/>
        <a:ext cx="6147856" cy="925049"/>
      </dsp:txXfrm>
    </dsp:sp>
    <dsp:sp modelId="{C9085770-51F2-4CE4-BBA7-B455B5FB83BF}">
      <dsp:nvSpPr>
        <dsp:cNvPr id="0" name=""/>
        <dsp:cNvSpPr/>
      </dsp:nvSpPr>
      <dsp:spPr>
        <a:xfrm>
          <a:off x="0" y="3412701"/>
          <a:ext cx="8848035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CC86A1-ED37-4806-9F34-8EDEC9EE8989}">
      <dsp:nvSpPr>
        <dsp:cNvPr id="0" name=""/>
        <dsp:cNvSpPr/>
      </dsp:nvSpPr>
      <dsp:spPr>
        <a:xfrm>
          <a:off x="442401" y="2774134"/>
          <a:ext cx="6273150" cy="99280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104" tIns="0" rIns="23410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tx2"/>
              </a:solidFill>
            </a:rPr>
            <a:t>CONFIANZA CIUDADANA</a:t>
          </a: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0" kern="1200" dirty="0">
              <a:solidFill>
                <a:schemeClr val="tx2"/>
              </a:solidFill>
            </a:rPr>
            <a:t>Previenen fraudes, errores administrativos y malas practicas, fortaleciendo las credibilidad institucional y la confianza de la ciudadanía en sus autoridades.  </a:t>
          </a:r>
          <a:endParaRPr lang="es-MX" sz="1600" b="0" kern="1200" dirty="0">
            <a:solidFill>
              <a:schemeClr val="tx2"/>
            </a:solidFill>
          </a:endParaRPr>
        </a:p>
      </dsp:txBody>
      <dsp:txXfrm>
        <a:off x="490866" y="2822599"/>
        <a:ext cx="6176220" cy="8958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8718C-3923-4002-A880-5BAF8071F3B3}">
      <dsp:nvSpPr>
        <dsp:cNvPr id="0" name=""/>
        <dsp:cNvSpPr/>
      </dsp:nvSpPr>
      <dsp:spPr>
        <a:xfrm>
          <a:off x="814085" y="1802"/>
          <a:ext cx="2286290" cy="2235237"/>
        </a:xfrm>
        <a:prstGeom prst="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AMBIENTE DE CONTROL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Establece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los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cimientos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éticos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,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competencias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profesionales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estructura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organizacional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sólida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sz="11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814085" y="1802"/>
        <a:ext cx="2286290" cy="2235237"/>
      </dsp:txXfrm>
    </dsp:sp>
    <dsp:sp modelId="{0DE56B56-6383-4F45-8542-6FBC4B59E219}">
      <dsp:nvSpPr>
        <dsp:cNvPr id="0" name=""/>
        <dsp:cNvSpPr/>
      </dsp:nvSpPr>
      <dsp:spPr>
        <a:xfrm>
          <a:off x="3329004" y="103478"/>
          <a:ext cx="2286290" cy="203188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EVALUACIÓN DE RIESGOS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Identifica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,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analiza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responde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a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riesgos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estratégicos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operativos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de forma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proactiva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sz="11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3329004" y="103478"/>
        <a:ext cx="2286290" cy="2031885"/>
      </dsp:txXfrm>
    </dsp:sp>
    <dsp:sp modelId="{C9BF06DB-C6EB-4125-854E-48D4AE31D592}">
      <dsp:nvSpPr>
        <dsp:cNvPr id="0" name=""/>
        <dsp:cNvSpPr/>
      </dsp:nvSpPr>
      <dsp:spPr>
        <a:xfrm>
          <a:off x="5843923" y="142724"/>
          <a:ext cx="2541051" cy="1948481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ACTIVIDADES DE CONTROL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Implementa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políticas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procedimientos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específicos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para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mitigar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gestionar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riesgos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identificados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sz="11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5843923" y="142724"/>
        <a:ext cx="2541051" cy="1948481"/>
      </dsp:txXfrm>
    </dsp:sp>
    <dsp:sp modelId="{00DBF5F0-D7D0-4FCC-A525-C649E78D1885}">
      <dsp:nvSpPr>
        <dsp:cNvPr id="0" name=""/>
        <dsp:cNvSpPr/>
      </dsp:nvSpPr>
      <dsp:spPr>
        <a:xfrm>
          <a:off x="2198925" y="2897139"/>
          <a:ext cx="2286290" cy="106761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 dirty="0">
            <a:solidFill>
              <a:schemeClr val="accent1">
                <a:lumMod val="75000"/>
              </a:schemeClr>
            </a:solidFill>
            <a:latin typeface="Noto Sans TC" pitchFamily="34" charset="0"/>
            <a:ea typeface="Noto Sans TC" pitchFamily="34" charset="-122"/>
            <a:cs typeface="Noto Sans TC" pitchFamily="34" charset="-120"/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INFORMACIÓN Y COMUNICACIÓN 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Garantiza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flujo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adecuado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,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oportuno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bidireccional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de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información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relevante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en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toda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la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organización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sz="11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198925" y="2897139"/>
        <a:ext cx="2286290" cy="1067610"/>
      </dsp:txXfrm>
    </dsp:sp>
    <dsp:sp modelId="{B67A16D1-663A-44FB-903C-F84F12844A1B}">
      <dsp:nvSpPr>
        <dsp:cNvPr id="0" name=""/>
        <dsp:cNvSpPr/>
      </dsp:nvSpPr>
      <dsp:spPr>
        <a:xfrm>
          <a:off x="4713845" y="2465668"/>
          <a:ext cx="2286290" cy="1930552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 dirty="0">
            <a:solidFill>
              <a:schemeClr val="accent1">
                <a:lumMod val="75000"/>
              </a:schemeClr>
            </a:solidFill>
            <a:latin typeface="Noto Sans TC" pitchFamily="34" charset="0"/>
            <a:ea typeface="Noto Sans TC" pitchFamily="34" charset="-122"/>
            <a:cs typeface="Noto Sans TC" pitchFamily="34" charset="-120"/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SUPERVISIÓN Y MEJORA CONTINUA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Monitorea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constantemente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el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sistema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y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corrige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deficiencias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para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mantener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su</a:t>
          </a:r>
          <a:r>
            <a:rPr lang="en-US" sz="1100" kern="1200" dirty="0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 </a:t>
          </a:r>
          <a:r>
            <a:rPr lang="en-US" sz="1100" kern="1200" dirty="0" err="1">
              <a:solidFill>
                <a:schemeClr val="accent1">
                  <a:lumMod val="75000"/>
                </a:schemeClr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efectividad</a:t>
          </a:r>
          <a:r>
            <a:rPr lang="en-US" sz="1100" kern="1200" dirty="0">
              <a:solidFill>
                <a:srgbClr val="E0D6DE"/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rPr>
            <a:t>.</a:t>
          </a:r>
          <a:endParaRPr lang="es-MX" sz="1100" kern="1200" dirty="0"/>
        </a:p>
      </dsp:txBody>
      <dsp:txXfrm>
        <a:off x="4713845" y="2465668"/>
        <a:ext cx="2286290" cy="19305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EDD0D7-1CA4-455B-977F-A0BDBB3554FA}">
      <dsp:nvSpPr>
        <dsp:cNvPr id="0" name=""/>
        <dsp:cNvSpPr/>
      </dsp:nvSpPr>
      <dsp:spPr>
        <a:xfrm>
          <a:off x="3380924" y="1793"/>
          <a:ext cx="6748146" cy="238427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0" i="0" kern="1200" dirty="0"/>
            <a:t>Delimita claramente las funciones de cada área, departamento y los roles de los servidores públicos que las conforman. Esta claridad permite evitar </a:t>
          </a:r>
          <a:r>
            <a:rPr lang="es-ES" sz="1600" b="1" i="0" kern="1200" dirty="0"/>
            <a:t>duplicidad de tareas, conflictos de autoridad y otros errores que puedan afectar la eficiencia del sistema. </a:t>
          </a:r>
          <a:r>
            <a:rPr lang="es-ES" sz="1600" b="0" i="0" kern="1200" dirty="0"/>
            <a:t>Debe contener como mínimo: Funciones claras y bien determinadas de cada integrante de las áreas que se tienen; Organigrama con líneas de autoridad y responsabilidad definidas por niveles; Manual de procedimientos con flujos de trabajo claros</a:t>
          </a:r>
          <a:endParaRPr lang="es-MX" sz="1600" kern="1200" dirty="0"/>
        </a:p>
      </dsp:txBody>
      <dsp:txXfrm>
        <a:off x="3380924" y="299827"/>
        <a:ext cx="5854043" cy="1788207"/>
      </dsp:txXfrm>
    </dsp:sp>
    <dsp:sp modelId="{DA3E04FB-28A7-4FD3-8A38-CE85D239F422}">
      <dsp:nvSpPr>
        <dsp:cNvPr id="0" name=""/>
        <dsp:cNvSpPr/>
      </dsp:nvSpPr>
      <dsp:spPr>
        <a:xfrm>
          <a:off x="574495" y="618261"/>
          <a:ext cx="2806429" cy="1151340"/>
        </a:xfrm>
        <a:prstGeom prst="roundRect">
          <a:avLst/>
        </a:prstGeom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PLAN  DE ORGANIZACIÓN </a:t>
          </a:r>
          <a:endParaRPr lang="es-MX" sz="2000" kern="1200" dirty="0"/>
        </a:p>
      </dsp:txBody>
      <dsp:txXfrm>
        <a:off x="630699" y="674465"/>
        <a:ext cx="2694021" cy="1038932"/>
      </dsp:txXfrm>
    </dsp:sp>
    <dsp:sp modelId="{CB39E5FF-6CAF-4150-AADD-EC1C8EFC009C}">
      <dsp:nvSpPr>
        <dsp:cNvPr id="0" name=""/>
        <dsp:cNvSpPr/>
      </dsp:nvSpPr>
      <dsp:spPr>
        <a:xfrm>
          <a:off x="3520715" y="2501202"/>
          <a:ext cx="6415868" cy="215237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0" i="0" kern="1200" dirty="0"/>
            <a:t>Esta práctica asegura la </a:t>
          </a:r>
          <a:r>
            <a:rPr lang="es-ES" sz="1600" b="1" i="0" kern="1200" dirty="0"/>
            <a:t>independencia estructural</a:t>
          </a:r>
          <a:r>
            <a:rPr lang="es-ES" sz="1600" b="0" i="0" kern="1200" dirty="0"/>
            <a:t> dentro del ente, lo que significa que las funciones de cada área están claramente delimitadas y separadas.</a:t>
          </a:r>
          <a:endParaRPr lang="es-MX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0" i="0" kern="1200" dirty="0"/>
            <a:t>El objetivo principal de la segregación de funciones es evitar que una misma persona tenga bajo su responsabilidad todas las etapas de un proceso u operación, reduciendo así el riesgo de errores o actos fraudulentos.</a:t>
          </a:r>
        </a:p>
      </dsp:txBody>
      <dsp:txXfrm>
        <a:off x="3520715" y="2770249"/>
        <a:ext cx="5608729" cy="1614279"/>
      </dsp:txXfrm>
    </dsp:sp>
    <dsp:sp modelId="{774EF3E8-B078-45A5-8A6F-6E8B2227A0BB}">
      <dsp:nvSpPr>
        <dsp:cNvPr id="0" name=""/>
        <dsp:cNvSpPr/>
      </dsp:nvSpPr>
      <dsp:spPr>
        <a:xfrm>
          <a:off x="635200" y="2936311"/>
          <a:ext cx="2753733" cy="1151340"/>
        </a:xfrm>
        <a:prstGeom prst="roundRect">
          <a:avLst/>
        </a:prstGeom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SEGREGACIÓN DE FUNCIONES</a:t>
          </a:r>
          <a:endParaRPr lang="es-MX" sz="2000" b="1" kern="1200" dirty="0"/>
        </a:p>
      </dsp:txBody>
      <dsp:txXfrm>
        <a:off x="691404" y="2992515"/>
        <a:ext cx="2641325" cy="10389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D4FB53-DAEB-4E2D-BB44-6AE2B425CFF1}">
      <dsp:nvSpPr>
        <dsp:cNvPr id="0" name=""/>
        <dsp:cNvSpPr/>
      </dsp:nvSpPr>
      <dsp:spPr>
        <a:xfrm>
          <a:off x="3020251" y="1191"/>
          <a:ext cx="7031583" cy="24473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0" i="0" kern="1200" dirty="0"/>
            <a:t>Este aspecto se enfoca en garantizar la </a:t>
          </a:r>
          <a:r>
            <a:rPr lang="es-ES" sz="1600" b="1" i="0" kern="1200" dirty="0"/>
            <a:t>seguridad de los procesos</a:t>
          </a:r>
          <a:r>
            <a:rPr lang="es-ES" sz="1600" b="0" i="0" kern="1200" dirty="0"/>
            <a:t> al limitar quién puede acceder a los activos físicos, financieros o digitales de la organización, así como a los registros contables relacionados . </a:t>
          </a:r>
          <a:endParaRPr lang="es-MX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Implica realizar restricciones de acceso físico y limitación de acceso indirecto. Es decir, quien tiene acceso a los activos como dinero, inventarios, documentación confidencial etc. Asimismo, quien elabora, modifica o autoriza documentos relacionados con los activos.</a:t>
          </a:r>
          <a:endParaRPr lang="es-MX" sz="1600" kern="1200" dirty="0"/>
        </a:p>
      </dsp:txBody>
      <dsp:txXfrm>
        <a:off x="3020251" y="307115"/>
        <a:ext cx="6113810" cy="1835547"/>
      </dsp:txXfrm>
    </dsp:sp>
    <dsp:sp modelId="{7295159A-0348-466B-97FA-6DC5D1D725BB}">
      <dsp:nvSpPr>
        <dsp:cNvPr id="0" name=""/>
        <dsp:cNvSpPr/>
      </dsp:nvSpPr>
      <dsp:spPr>
        <a:xfrm>
          <a:off x="0" y="221310"/>
          <a:ext cx="2701661" cy="2007158"/>
        </a:xfrm>
        <a:prstGeom prst="roundRect">
          <a:avLst/>
        </a:prstGeom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CONTROL DE ACCESO A LOS ACTIVOS</a:t>
          </a:r>
          <a:endParaRPr lang="es-MX" sz="2000" b="1" kern="1200" dirty="0"/>
        </a:p>
      </dsp:txBody>
      <dsp:txXfrm>
        <a:off x="97981" y="319291"/>
        <a:ext cx="2505699" cy="1811196"/>
      </dsp:txXfrm>
    </dsp:sp>
    <dsp:sp modelId="{1F5CA373-03A0-4E3D-B8A8-DB5712FFA94A}">
      <dsp:nvSpPr>
        <dsp:cNvPr id="0" name=""/>
        <dsp:cNvSpPr/>
      </dsp:nvSpPr>
      <dsp:spPr>
        <a:xfrm>
          <a:off x="2923538" y="2693327"/>
          <a:ext cx="7080599" cy="272414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0" i="0" kern="1200" dirty="0"/>
            <a:t>Este sistema permite monitorear y verificar las operaciones y transacciones realizadas, asegurando que se ajusten a los estándares establecidos y a las políticas internas. A través de supervisar de manera constante los registros de operaciones y transacciones, de realizar auditorias y revisiones periódicas a los procesos. </a:t>
          </a:r>
          <a:endParaRPr lang="es-MX" sz="1600" kern="1200" dirty="0"/>
        </a:p>
      </dsp:txBody>
      <dsp:txXfrm>
        <a:off x="2923538" y="3033845"/>
        <a:ext cx="6059044" cy="2043111"/>
      </dsp:txXfrm>
    </dsp:sp>
    <dsp:sp modelId="{B4064A3A-465A-4A19-9C95-2E20D7CBC584}">
      <dsp:nvSpPr>
        <dsp:cNvPr id="0" name=""/>
        <dsp:cNvSpPr/>
      </dsp:nvSpPr>
      <dsp:spPr>
        <a:xfrm>
          <a:off x="0" y="2981802"/>
          <a:ext cx="2557252" cy="2108480"/>
        </a:xfrm>
        <a:prstGeom prst="roundRect">
          <a:avLst/>
        </a:prstGeom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SISTEMA DE AUTORIZACIÓN Y PROCEDIMIENTO</a:t>
          </a:r>
          <a:endParaRPr lang="es-MX" sz="2000" b="1" kern="1200" dirty="0"/>
        </a:p>
      </dsp:txBody>
      <dsp:txXfrm>
        <a:off x="102928" y="3084730"/>
        <a:ext cx="2351396" cy="19026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6DEBF-E8F9-4A97-ADD5-1143651A3CE3}">
      <dsp:nvSpPr>
        <dsp:cNvPr id="0" name=""/>
        <dsp:cNvSpPr/>
      </dsp:nvSpPr>
      <dsp:spPr>
        <a:xfrm>
          <a:off x="3413427" y="0"/>
          <a:ext cx="7461130" cy="39547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MX" sz="18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b="0" i="0" kern="1200" dirty="0"/>
            <a:t>El </a:t>
          </a:r>
          <a:r>
            <a:rPr lang="es-ES" sz="1800" b="0" i="0" kern="1200" dirty="0"/>
            <a:t>procesamiento adecuado de los datos es esencial para un control interno efectivo. Dependiendo de la complejidad del ente, los métodos utilizados pueden ser manuales, mecánicos o digitales. Sin embargo, para minimizar errores y mejorar la eficiencia, es recomendable utilizar herramientas tecnológicas avanzadas que optimicen el control de los datos y faciliten la participación de todo el personal en el proceso</a:t>
          </a:r>
          <a:endParaRPr lang="es-MX" sz="1800" kern="1200" dirty="0"/>
        </a:p>
      </dsp:txBody>
      <dsp:txXfrm>
        <a:off x="3413427" y="494340"/>
        <a:ext cx="5978110" cy="2966039"/>
      </dsp:txXfrm>
    </dsp:sp>
    <dsp:sp modelId="{3A413879-98B0-413F-831D-53DA28C68995}">
      <dsp:nvSpPr>
        <dsp:cNvPr id="0" name=""/>
        <dsp:cNvSpPr/>
      </dsp:nvSpPr>
      <dsp:spPr>
        <a:xfrm>
          <a:off x="0" y="1348638"/>
          <a:ext cx="3173601" cy="1267962"/>
        </a:xfrm>
        <a:prstGeom prst="roundRect">
          <a:avLst/>
        </a:prstGeom>
        <a:gradFill rotWithShape="0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MÉTODOS PARA PROCESAR LOS DATOS</a:t>
          </a:r>
          <a:endParaRPr lang="es-MX" sz="2000" kern="1200" dirty="0"/>
        </a:p>
      </dsp:txBody>
      <dsp:txXfrm>
        <a:off x="61897" y="1410535"/>
        <a:ext cx="3049807" cy="11441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BFA3C-DD87-4FC5-8B25-4E6B56712268}">
      <dsp:nvSpPr>
        <dsp:cNvPr id="0" name=""/>
        <dsp:cNvSpPr/>
      </dsp:nvSpPr>
      <dsp:spPr>
        <a:xfrm>
          <a:off x="0" y="0"/>
          <a:ext cx="10515600" cy="19581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AF6AB0-3411-4675-9F91-72085732F904}">
      <dsp:nvSpPr>
        <dsp:cNvPr id="0" name=""/>
        <dsp:cNvSpPr/>
      </dsp:nvSpPr>
      <dsp:spPr>
        <a:xfrm>
          <a:off x="315468" y="261080"/>
          <a:ext cx="3088957" cy="143594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32F24E-D9A3-4A7C-B95A-2A78318E141E}">
      <dsp:nvSpPr>
        <dsp:cNvPr id="0" name=""/>
        <dsp:cNvSpPr/>
      </dsp:nvSpPr>
      <dsp:spPr>
        <a:xfrm rot="10800000">
          <a:off x="315468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t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900" kern="1200"/>
        </a:p>
      </dsp:txBody>
      <dsp:txXfrm rot="10800000">
        <a:off x="389068" y="1958102"/>
        <a:ext cx="2941757" cy="2319635"/>
      </dsp:txXfrm>
    </dsp:sp>
    <dsp:sp modelId="{7D16FB9A-430E-45BD-B7C0-157F417E851E}">
      <dsp:nvSpPr>
        <dsp:cNvPr id="0" name=""/>
        <dsp:cNvSpPr/>
      </dsp:nvSpPr>
      <dsp:spPr>
        <a:xfrm>
          <a:off x="3713321" y="261080"/>
          <a:ext cx="3088957" cy="143594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54015-C801-45F0-9107-366E4AD1D7FA}">
      <dsp:nvSpPr>
        <dsp:cNvPr id="0" name=""/>
        <dsp:cNvSpPr/>
      </dsp:nvSpPr>
      <dsp:spPr>
        <a:xfrm rot="10800000">
          <a:off x="3713321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t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900" kern="1200"/>
        </a:p>
      </dsp:txBody>
      <dsp:txXfrm rot="10800000">
        <a:off x="3786921" y="1958102"/>
        <a:ext cx="2941757" cy="2319635"/>
      </dsp:txXfrm>
    </dsp:sp>
    <dsp:sp modelId="{C5E7C01D-34C0-4737-B9BC-E5E2E6FE31EA}">
      <dsp:nvSpPr>
        <dsp:cNvPr id="0" name=""/>
        <dsp:cNvSpPr/>
      </dsp:nvSpPr>
      <dsp:spPr>
        <a:xfrm>
          <a:off x="7111174" y="261080"/>
          <a:ext cx="3088957" cy="143594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11FD49-ED44-42FD-B821-EF03AEA40657}">
      <dsp:nvSpPr>
        <dsp:cNvPr id="0" name=""/>
        <dsp:cNvSpPr/>
      </dsp:nvSpPr>
      <dsp:spPr>
        <a:xfrm rot="10800000">
          <a:off x="7111174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t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900" kern="1200"/>
        </a:p>
      </dsp:txBody>
      <dsp:txXfrm rot="10800000">
        <a:off x="7184774" y="1958102"/>
        <a:ext cx="2941757" cy="23196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1CD0C-43E5-4523-AA27-5A482750AF81}">
      <dsp:nvSpPr>
        <dsp:cNvPr id="0" name=""/>
        <dsp:cNvSpPr/>
      </dsp:nvSpPr>
      <dsp:spPr>
        <a:xfrm>
          <a:off x="0" y="0"/>
          <a:ext cx="8128000" cy="1481922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solidFill>
                <a:schemeClr val="tx1"/>
              </a:solidFill>
            </a:rPr>
            <a:t>Revisan estados financieros, comprobantes de gasto y ejecución presupuestaria de todas las áreas del Ayuntamiento para garantizar el uso correcto de los recursos  </a:t>
          </a:r>
          <a:endParaRPr lang="es-MX" sz="2400" kern="1200" dirty="0">
            <a:solidFill>
              <a:schemeClr val="tx1"/>
            </a:solidFill>
          </a:endParaRPr>
        </a:p>
      </dsp:txBody>
      <dsp:txXfrm>
        <a:off x="1773792" y="0"/>
        <a:ext cx="6354207" cy="1481922"/>
      </dsp:txXfrm>
    </dsp:sp>
    <dsp:sp modelId="{59FC8D3F-6A35-4B98-B14D-A547CB0BFF7C}">
      <dsp:nvSpPr>
        <dsp:cNvPr id="0" name=""/>
        <dsp:cNvSpPr/>
      </dsp:nvSpPr>
      <dsp:spPr>
        <a:xfrm>
          <a:off x="148192" y="83438"/>
          <a:ext cx="1625600" cy="1185538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02C798-B8C1-4B06-9B75-D2E5A7DA4F06}">
      <dsp:nvSpPr>
        <dsp:cNvPr id="0" name=""/>
        <dsp:cNvSpPr/>
      </dsp:nvSpPr>
      <dsp:spPr>
        <a:xfrm>
          <a:off x="0" y="1641510"/>
          <a:ext cx="8128000" cy="1481922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0" kern="1200" dirty="0">
              <a:solidFill>
                <a:schemeClr val="tx1"/>
              </a:solidFill>
            </a:rPr>
            <a:t>Verifican que las operaciones se realicen conforme a la ley, reglamentos y  normas aplicables</a:t>
          </a:r>
          <a:endParaRPr lang="es-MX" sz="2400" b="0" kern="1200" dirty="0">
            <a:solidFill>
              <a:schemeClr val="tx1"/>
            </a:solidFill>
          </a:endParaRPr>
        </a:p>
      </dsp:txBody>
      <dsp:txXfrm>
        <a:off x="1773792" y="1641510"/>
        <a:ext cx="6354207" cy="1481922"/>
      </dsp:txXfrm>
    </dsp:sp>
    <dsp:sp modelId="{33FECD37-A388-4B1D-983C-A32FC0163944}">
      <dsp:nvSpPr>
        <dsp:cNvPr id="0" name=""/>
        <dsp:cNvSpPr/>
      </dsp:nvSpPr>
      <dsp:spPr>
        <a:xfrm>
          <a:off x="148192" y="1778307"/>
          <a:ext cx="1625600" cy="1185538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F4849-ADE2-4BDF-AA3F-E2D52D2EF3F2}">
      <dsp:nvSpPr>
        <dsp:cNvPr id="0" name=""/>
        <dsp:cNvSpPr/>
      </dsp:nvSpPr>
      <dsp:spPr>
        <a:xfrm>
          <a:off x="0" y="3260229"/>
          <a:ext cx="8128000" cy="1481922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dirty="0">
              <a:solidFill>
                <a:schemeClr val="tx1"/>
              </a:solidFill>
            </a:rPr>
            <a:t>Evalúan la eficiencia de procesos internos, desde la recolección de residuos sólidos hasta la prestación de los servicios públicos, identificando áreas de mejora.</a:t>
          </a:r>
          <a:endParaRPr lang="es-MX" sz="2300" kern="1200" dirty="0">
            <a:solidFill>
              <a:schemeClr val="tx1"/>
            </a:solidFill>
          </a:endParaRPr>
        </a:p>
      </dsp:txBody>
      <dsp:txXfrm>
        <a:off x="1773792" y="3260229"/>
        <a:ext cx="6354207" cy="1481922"/>
      </dsp:txXfrm>
    </dsp:sp>
    <dsp:sp modelId="{2FFF22D3-A36E-4B03-B544-3BD16EBB5378}">
      <dsp:nvSpPr>
        <dsp:cNvPr id="0" name=""/>
        <dsp:cNvSpPr/>
      </dsp:nvSpPr>
      <dsp:spPr>
        <a:xfrm>
          <a:off x="148192" y="3408421"/>
          <a:ext cx="1625600" cy="118553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4EC790-50D1-4494-A647-4FC0A31D3B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59528D8-4837-4F46-AA6E-BD99802DF4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A51A747-12DF-4378-859F-464FCD690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AB18BC-B591-48E3-BF63-A12D7B798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D2330D-8E2B-48CA-87BE-CEBA2C610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66196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C7EC9B-0624-4ECC-B498-393FA2840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422A075-DE5E-4470-A6DD-76D4D742DC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C0BC90-DBFA-42ED-B6C4-A9F592A47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D2519B-6A8A-4C83-B0A0-1B8153027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1427D1-0835-49EB-A2C7-A2EC1E7ED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5257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327A87-74D2-4543-AC45-37D04217A9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212CD27-6144-472A-9DF0-A78F66A21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0EE66F-4F40-46FD-AFB3-3B1B383AD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C1CD60-8531-4012-946B-0E80C2753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98792B-29AB-4984-A3D2-9D2A1D21E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9496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30480A-0DA7-4E41-8318-D900B4928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554055-C6D3-42FD-B298-A7B8D23D6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8B08D2-2C31-47DC-9F36-A0A4C3123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D66E974-A143-4379-86C1-D903AD32E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C9409C0-982E-42A0-877F-52DACCE17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6228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CB1F1D-71FB-435E-9F79-8AC571675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9E22C1A-4F21-417A-BBAE-76F561E55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35FD45-4680-4430-B4B8-BC2BECD25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59FDE2-2237-4074-8CD3-953FDB8E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31142F-154C-44D8-B68C-42C07B6B0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3939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678FB9-A6A8-439C-8D8C-10178BDC4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F8BD99-EB46-4177-B8E5-BFA562B8C1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61342D9-DC8E-449E-AEC0-88656F91C6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DE500CA-0180-4E25-8A8B-50609B2DC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9A1A30-AD45-4E43-B508-709DF576E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B4820AE-2DA9-4DFE-9365-EF805C19A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1221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37B991-2284-4DD4-8430-0D6C56D6E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9D2BB64-AF08-492B-9F45-3917E90EC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A4B4EB3-869E-4AF9-8C3D-6DBBF3115E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82440C7-9D13-4EFF-A1C4-37B23E8A48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D8592B7-0F67-4B17-A371-BE6056453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1F6E6DB-0D62-4692-8449-6263B7BA1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DC52E00-8087-4090-BA7F-8819F8CBE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EC875BF-03EE-4353-97B0-3AA5710EB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4191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48CE6B-E33D-4730-8A8C-1BE1B8C7E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5C29A39-9960-48BB-AFCB-17B51CA63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F691696-2E26-428D-B840-55B5D006C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D437DB-1D11-4689-AC6F-5347BBB15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5781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24802BB-C81B-4A28-9C6C-3C80DC240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B3E7825-2FD2-4809-ABB5-3E799C9C0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663AD79-D8AB-4923-9469-6675E57C6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2538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23C5ED-4581-4AE5-808E-49B74CFA7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873949-EB83-40D7-BBA0-0CDAA09D5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5E8FBC1-90D3-481F-9199-8B90AB896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81A15CA-6110-4391-B34A-2E9FB58C2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20ECB4E-A562-4BA7-ACB0-3EBA1C9B1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82DB4AC-4CA9-4AD8-9BD0-0AFC776C6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7920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040E70-EEF9-445F-9A4F-F392F82D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EC8E1DA-CE5A-4CDC-854A-61D7951402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EF36E5A-BF29-45E5-A416-39A44F5126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4DCF7CD-6880-48C6-81F9-A00BA5507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A82383E-13D7-4E4D-BC58-29739196C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50EA64B-6510-4BB9-8E05-59BCF8D2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5665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04B69A3-5A15-4444-B5D3-BA3DF9C41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59A1146-3471-4C97-B7FE-78C81CBEC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025C5C-E57A-48E1-A9A3-1D756E984E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F16BB-3F08-40CE-8D61-F4F9B2C6BAEE}" type="datetimeFigureOut">
              <a:rPr lang="es-MX" smtClean="0"/>
              <a:t>03/11/2025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1C5DE2-B333-4791-B723-BC9F8BD143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1AF022-466A-4311-BE1B-B3CFF5917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A8C8C-D642-48D9-BC33-9A2B2B9AC45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4994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Layout" Target="../diagrams/layout8.xml"/><Relationship Id="rId7" Type="http://schemas.openxmlformats.org/officeDocument/2006/relationships/image" Target="../media/image1.png"/><Relationship Id="rId12" Type="http://schemas.microsoft.com/office/2007/relationships/diagramDrawing" Target="../diagrams/drawing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openxmlformats.org/officeDocument/2006/relationships/diagramColors" Target="../diagrams/colors9.xml"/><Relationship Id="rId5" Type="http://schemas.openxmlformats.org/officeDocument/2006/relationships/diagramColors" Target="../diagrams/colors8.xml"/><Relationship Id="rId10" Type="http://schemas.openxmlformats.org/officeDocument/2006/relationships/diagramQuickStyle" Target="../diagrams/quickStyle9.xml"/><Relationship Id="rId4" Type="http://schemas.openxmlformats.org/officeDocument/2006/relationships/diagramQuickStyle" Target="../diagrams/quickStyle8.xml"/><Relationship Id="rId9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111992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1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7DA5395-7D7E-4DAD-9249-217CD7AD2EB8}"/>
              </a:ext>
            </a:extLst>
          </p:cNvPr>
          <p:cNvSpPr txBox="1"/>
          <p:nvPr/>
        </p:nvSpPr>
        <p:spPr>
          <a:xfrm>
            <a:off x="4707172" y="1637969"/>
            <a:ext cx="5915771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kern="0" dirty="0">
                <a:solidFill>
                  <a:srgbClr val="4B6980"/>
                </a:solidFill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Control Interno: </a:t>
            </a:r>
          </a:p>
          <a:p>
            <a:pPr algn="ctr"/>
            <a:r>
              <a:rPr lang="es-ES" sz="4000" b="1" kern="0" dirty="0">
                <a:solidFill>
                  <a:srgbClr val="4B6980"/>
                </a:solidFill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Una propuesta de s</a:t>
            </a:r>
            <a:r>
              <a:rPr lang="es-ES" sz="4000" b="1" kern="0" dirty="0">
                <a:solidFill>
                  <a:srgbClr val="4B6980"/>
                </a:solidFill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istema y evaluación de control</a:t>
            </a:r>
            <a:r>
              <a:rPr lang="es-ES" sz="4000" b="1" kern="0" spc="5" dirty="0">
                <a:solidFill>
                  <a:srgbClr val="4B6980"/>
                </a:solidFill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es-ES" sz="4000" b="1" kern="0" spc="5" dirty="0">
                <a:solidFill>
                  <a:srgbClr val="4B6980"/>
                </a:solidFill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i</a:t>
            </a:r>
            <a:r>
              <a:rPr lang="es-ES" sz="4000" b="1" kern="0" dirty="0">
                <a:solidFill>
                  <a:srgbClr val="4B6980"/>
                </a:solidFill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nterno</a:t>
            </a:r>
            <a:r>
              <a:rPr lang="es-ES" sz="4000" b="1" kern="0" spc="5" dirty="0">
                <a:solidFill>
                  <a:srgbClr val="4B6980"/>
                </a:solidFill>
                <a:effectLst/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</a:p>
          <a:p>
            <a:pPr algn="ctr"/>
            <a:endParaRPr lang="es-ES" sz="4000" b="1" kern="0" spc="5" dirty="0">
              <a:solidFill>
                <a:srgbClr val="4B6980"/>
              </a:solidFill>
              <a:effectLst/>
              <a:latin typeface="Palatino Linotype" panose="02040502050505030304" pitchFamily="18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r>
              <a:rPr lang="es-ES" sz="2000" b="1" kern="0" dirty="0">
                <a:solidFill>
                  <a:srgbClr val="4B6980"/>
                </a:solidFill>
                <a:latin typeface="Palatino Linotype" panose="02040502050505030304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Una guía integral para fortalecer la transparencia y eficiencia en la gestión publica. </a:t>
            </a:r>
            <a:endParaRPr lang="es-MX" sz="2000" b="1" kern="0" dirty="0">
              <a:effectLst/>
              <a:latin typeface="Palatino Linotype" panose="02040502050505030304" pitchFamily="18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AFBA5A6-5526-42A5-946B-61539C3212BB}"/>
              </a:ext>
            </a:extLst>
          </p:cNvPr>
          <p:cNvSpPr txBox="1"/>
          <p:nvPr/>
        </p:nvSpPr>
        <p:spPr>
          <a:xfrm>
            <a:off x="753139" y="1637969"/>
            <a:ext cx="2347870" cy="260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58C1932-45D9-4FDD-B579-98DCD83A3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33" y="2186609"/>
            <a:ext cx="4450939" cy="260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96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7529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10</a:t>
            </a:fld>
            <a:endParaRPr lang="es-MX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3AA121C-F1EB-4880-8458-03011613A130}"/>
              </a:ext>
            </a:extLst>
          </p:cNvPr>
          <p:cNvSpPr txBox="1"/>
          <p:nvPr/>
        </p:nvSpPr>
        <p:spPr>
          <a:xfrm>
            <a:off x="589935" y="701040"/>
            <a:ext cx="10540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latin typeface="Poor Richard" panose="02080502050505020702" pitchFamily="18" charset="0"/>
              </a:rPr>
              <a:t>LAS EVALUACIONES A LOS CONTROLES INTERNOS </a:t>
            </a:r>
            <a:endParaRPr lang="es-MX" sz="3600" dirty="0">
              <a:latin typeface="Poor Richard" panose="02080502050505020702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DD29257-968F-40FB-916A-851C34607AAE}"/>
              </a:ext>
            </a:extLst>
          </p:cNvPr>
          <p:cNvSpPr txBox="1"/>
          <p:nvPr/>
        </p:nvSpPr>
        <p:spPr>
          <a:xfrm>
            <a:off x="753139" y="1849120"/>
            <a:ext cx="10223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latin typeface="Roboto" panose="020B0604020202020204" pitchFamily="2" charset="0"/>
              </a:rPr>
              <a:t>E</a:t>
            </a:r>
            <a:r>
              <a:rPr lang="es-ES" sz="2000" i="0" dirty="0">
                <a:effectLst/>
                <a:latin typeface="Roboto" panose="020B0604020202020204" pitchFamily="2" charset="0"/>
              </a:rPr>
              <a:t>s un proceso sistemático que permite a los entes asegurar la eficiencia de sus controles internos, garantizando el cumplimiento de objetivos operativos y la fiabilidad de la información financiera.  Pueden realizarse a través de: </a:t>
            </a:r>
            <a:endParaRPr lang="es-MX" sz="2000" dirty="0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26887089-07EE-4D2C-B697-6833FA08A469}"/>
              </a:ext>
            </a:extLst>
          </p:cNvPr>
          <p:cNvSpPr/>
          <p:nvPr/>
        </p:nvSpPr>
        <p:spPr>
          <a:xfrm>
            <a:off x="1929500" y="3208903"/>
            <a:ext cx="2895600" cy="209296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000" dirty="0">
                <a:solidFill>
                  <a:schemeClr val="tx1"/>
                </a:solidFill>
              </a:rPr>
              <a:t>METODOLOGÍA DEL ESTUDIO Y EVALUACIÓN DEL CONTROL INTERNO</a:t>
            </a:r>
            <a:r>
              <a:rPr lang="es-ES" sz="1800" dirty="0">
                <a:solidFill>
                  <a:schemeClr val="tx1"/>
                </a:solidFill>
              </a:rPr>
              <a:t>.  </a:t>
            </a:r>
            <a:endParaRPr lang="es-MX" sz="1800" dirty="0">
              <a:solidFill>
                <a:schemeClr val="tx1"/>
              </a:solidFill>
            </a:endParaRP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88FEB9A7-9F02-4B80-988B-C84B8AA251D1}"/>
              </a:ext>
            </a:extLst>
          </p:cNvPr>
          <p:cNvSpPr/>
          <p:nvPr/>
        </p:nvSpPr>
        <p:spPr>
          <a:xfrm>
            <a:off x="5969002" y="3274199"/>
            <a:ext cx="2895600" cy="209296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05D4091-8469-4F67-B79C-9504B4E9EAC4}"/>
              </a:ext>
            </a:extLst>
          </p:cNvPr>
          <p:cNvSpPr txBox="1"/>
          <p:nvPr/>
        </p:nvSpPr>
        <p:spPr>
          <a:xfrm>
            <a:off x="2052320" y="3901440"/>
            <a:ext cx="233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2000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87741AD-EC4E-4BB9-872E-55E9870C7C86}"/>
              </a:ext>
            </a:extLst>
          </p:cNvPr>
          <p:cNvSpPr txBox="1"/>
          <p:nvPr/>
        </p:nvSpPr>
        <p:spPr>
          <a:xfrm>
            <a:off x="6073141" y="3853974"/>
            <a:ext cx="268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/>
              <a:t>AUDITORÍAS </a:t>
            </a:r>
          </a:p>
          <a:p>
            <a:pPr algn="ctr"/>
            <a:r>
              <a:rPr lang="es-ES" sz="2000" dirty="0"/>
              <a:t>INTERNAS</a:t>
            </a:r>
          </a:p>
          <a:p>
            <a:r>
              <a:rPr lang="es-ES" sz="2000" dirty="0"/>
              <a:t>  </a:t>
            </a:r>
            <a:endParaRPr lang="es-MX" sz="2000" dirty="0"/>
          </a:p>
        </p:txBody>
      </p:sp>
    </p:spTree>
    <p:extLst>
      <p:ext uri="{BB962C8B-B14F-4D97-AF65-F5344CB8AC3E}">
        <p14:creationId xmlns:p14="http://schemas.microsoft.com/office/powerpoint/2010/main" val="793056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6355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11</a:t>
            </a:fld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D4AF0AB-CF62-45AC-8EE3-F93359342D46}"/>
              </a:ext>
            </a:extLst>
          </p:cNvPr>
          <p:cNvSpPr txBox="1"/>
          <p:nvPr/>
        </p:nvSpPr>
        <p:spPr>
          <a:xfrm>
            <a:off x="589935" y="2143432"/>
            <a:ext cx="10078065" cy="319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9D3C5E7-A1E9-4D32-9B62-4EB68897887C}"/>
              </a:ext>
            </a:extLst>
          </p:cNvPr>
          <p:cNvSpPr txBox="1"/>
          <p:nvPr/>
        </p:nvSpPr>
        <p:spPr>
          <a:xfrm>
            <a:off x="589935" y="432619"/>
            <a:ext cx="100780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latin typeface="Palatino Linotype" panose="02040502050505030304" pitchFamily="18" charset="0"/>
              </a:rPr>
              <a:t>METODOLOGÍA PARA LA EVALUACIÓN DEL CONTROL INTERNO</a:t>
            </a:r>
            <a:endParaRPr lang="es-MX" sz="3600" dirty="0">
              <a:latin typeface="Palatino Linotype" panose="02040502050505030304" pitchFamily="18" charset="0"/>
            </a:endParaRPr>
          </a:p>
        </p:txBody>
      </p:sp>
      <p:sp>
        <p:nvSpPr>
          <p:cNvPr id="43" name="Rectangle 43">
            <a:extLst>
              <a:ext uri="{FF2B5EF4-FFF2-40B4-BE49-F238E27FC236}">
                <a16:creationId xmlns:a16="http://schemas.microsoft.com/office/drawing/2014/main" id="{07EA8C84-8784-4404-B53B-A097A7769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45" name="Rectángulo: esquinas redondeadas 44">
            <a:extLst>
              <a:ext uri="{FF2B5EF4-FFF2-40B4-BE49-F238E27FC236}">
                <a16:creationId xmlns:a16="http://schemas.microsoft.com/office/drawing/2014/main" id="{DEFE4CF5-802F-4BF5-BBF0-AC7CBC3B2230}"/>
              </a:ext>
            </a:extLst>
          </p:cNvPr>
          <p:cNvSpPr/>
          <p:nvPr/>
        </p:nvSpPr>
        <p:spPr>
          <a:xfrm>
            <a:off x="1077831" y="2065567"/>
            <a:ext cx="1671484" cy="98322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solidFill>
                  <a:schemeClr val="tx1"/>
                </a:solidFill>
              </a:rPr>
              <a:t>CUESTIONARIO</a:t>
            </a:r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D561B23E-98BD-48B5-A1F7-CD223AF727EB}"/>
              </a:ext>
            </a:extLst>
          </p:cNvPr>
          <p:cNvSpPr/>
          <p:nvPr/>
        </p:nvSpPr>
        <p:spPr>
          <a:xfrm>
            <a:off x="1176154" y="3429000"/>
            <a:ext cx="1573161" cy="22835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Aplicar cuestionarios</a:t>
            </a:r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55" name="Rectángulo: esquinas redondeadas 54">
            <a:extLst>
              <a:ext uri="{FF2B5EF4-FFF2-40B4-BE49-F238E27FC236}">
                <a16:creationId xmlns:a16="http://schemas.microsoft.com/office/drawing/2014/main" id="{51F3D6FD-D5A4-4C5D-B001-F9F63003632B}"/>
              </a:ext>
            </a:extLst>
          </p:cNvPr>
          <p:cNvSpPr/>
          <p:nvPr/>
        </p:nvSpPr>
        <p:spPr>
          <a:xfrm>
            <a:off x="3324504" y="2074378"/>
            <a:ext cx="1671484" cy="98322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solidFill>
                  <a:schemeClr val="tx1"/>
                </a:solidFill>
              </a:rPr>
              <a:t>CÉDULA DE PONDERACIÓN</a:t>
            </a:r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56" name="Rectángulo: esquinas redondeadas 55">
            <a:extLst>
              <a:ext uri="{FF2B5EF4-FFF2-40B4-BE49-F238E27FC236}">
                <a16:creationId xmlns:a16="http://schemas.microsoft.com/office/drawing/2014/main" id="{76734140-3A0A-4549-A64B-C93655C96E62}"/>
              </a:ext>
            </a:extLst>
          </p:cNvPr>
          <p:cNvSpPr/>
          <p:nvPr/>
        </p:nvSpPr>
        <p:spPr>
          <a:xfrm>
            <a:off x="5619134" y="2074378"/>
            <a:ext cx="1951706" cy="98322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chemeClr val="tx1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MATRIZ DE</a:t>
            </a:r>
            <a:r>
              <a:rPr lang="es-ES" sz="1400" spc="5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1400" spc="-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EVALUACIÓN </a:t>
            </a:r>
            <a:r>
              <a:rPr lang="es-ES" sz="16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Y</a:t>
            </a:r>
            <a:r>
              <a:rPr lang="es-ES" sz="1600" spc="-15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6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CONCENTRADORA</a:t>
            </a:r>
            <a:endParaRPr lang="es-MX" sz="1600" dirty="0">
              <a:solidFill>
                <a:schemeClr val="tx1"/>
              </a:solidFill>
              <a:effectLst/>
              <a:ea typeface="Arial" panose="020B0604020202020204" pitchFamily="34" charset="0"/>
            </a:endParaRPr>
          </a:p>
          <a:p>
            <a:pPr algn="ctr"/>
            <a:endParaRPr lang="es-MX" dirty="0"/>
          </a:p>
        </p:txBody>
      </p:sp>
      <p:sp>
        <p:nvSpPr>
          <p:cNvPr id="57" name="Rectángulo: esquinas redondeadas 56">
            <a:extLst>
              <a:ext uri="{FF2B5EF4-FFF2-40B4-BE49-F238E27FC236}">
                <a16:creationId xmlns:a16="http://schemas.microsoft.com/office/drawing/2014/main" id="{7604525F-E810-43B5-B27F-C2D9C2E664E8}"/>
              </a:ext>
            </a:extLst>
          </p:cNvPr>
          <p:cNvSpPr/>
          <p:nvPr/>
        </p:nvSpPr>
        <p:spPr>
          <a:xfrm>
            <a:off x="7865807" y="2074378"/>
            <a:ext cx="1671484" cy="98322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OBSERVACIÓN</a:t>
            </a:r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58" name="Rectángulo: esquinas redondeadas 57">
            <a:extLst>
              <a:ext uri="{FF2B5EF4-FFF2-40B4-BE49-F238E27FC236}">
                <a16:creationId xmlns:a16="http://schemas.microsoft.com/office/drawing/2014/main" id="{158EFF0C-E127-4A78-B6E8-12B6BD0DE4B2}"/>
              </a:ext>
            </a:extLst>
          </p:cNvPr>
          <p:cNvSpPr/>
          <p:nvPr/>
        </p:nvSpPr>
        <p:spPr>
          <a:xfrm>
            <a:off x="9832258" y="2074378"/>
            <a:ext cx="1671484" cy="98322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INFORME</a:t>
            </a:r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FBA6964D-6D62-4E9F-94CF-75AF258E8DF1}"/>
              </a:ext>
            </a:extLst>
          </p:cNvPr>
          <p:cNvSpPr/>
          <p:nvPr/>
        </p:nvSpPr>
        <p:spPr>
          <a:xfrm>
            <a:off x="3422827" y="3463676"/>
            <a:ext cx="1573161" cy="22835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2385" marR="34925" algn="just">
              <a:lnSpc>
                <a:spcPct val="90000"/>
              </a:lnSpc>
              <a:spcAft>
                <a:spcPts val="0"/>
              </a:spcAft>
            </a:pP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A</a:t>
            </a:r>
            <a:r>
              <a:rPr lang="es-ES" sz="1400" spc="4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los</a:t>
            </a:r>
            <a:r>
              <a:rPr lang="es-ES" sz="1400" spc="3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datos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obtenidos</a:t>
            </a:r>
            <a:r>
              <a:rPr lang="es-ES" sz="1400" spc="12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en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el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cuestionario,</a:t>
            </a:r>
            <a:endParaRPr lang="es-MX" sz="1400" dirty="0">
              <a:solidFill>
                <a:schemeClr val="tx1"/>
              </a:solidFill>
              <a:effectLst/>
              <a:ea typeface="Arial" panose="020B0604020202020204" pitchFamily="34" charset="0"/>
            </a:endParaRPr>
          </a:p>
          <a:p>
            <a:pPr marL="32385" algn="just">
              <a:lnSpc>
                <a:spcPts val="875"/>
              </a:lnSpc>
              <a:spcBef>
                <a:spcPts val="270"/>
              </a:spcBef>
              <a:spcAft>
                <a:spcPts val="0"/>
              </a:spcAft>
              <a:tabLst>
                <a:tab pos="536575" algn="l"/>
              </a:tabLst>
            </a:pP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se	les</a:t>
            </a:r>
          </a:p>
          <a:p>
            <a:pPr marL="32385" algn="just">
              <a:lnSpc>
                <a:spcPts val="875"/>
              </a:lnSpc>
              <a:spcBef>
                <a:spcPts val="270"/>
              </a:spcBef>
              <a:spcAft>
                <a:spcPts val="0"/>
              </a:spcAft>
              <a:tabLst>
                <a:tab pos="536575" algn="l"/>
              </a:tabLst>
            </a:pPr>
            <a:endParaRPr lang="es-MX" sz="1400" dirty="0">
              <a:solidFill>
                <a:schemeClr val="tx1"/>
              </a:solidFill>
              <a:effectLst/>
              <a:ea typeface="Arial" panose="020B0604020202020204" pitchFamily="34" charset="0"/>
            </a:endParaRPr>
          </a:p>
          <a:p>
            <a:pPr marL="32385" algn="just">
              <a:lnSpc>
                <a:spcPts val="830"/>
              </a:lnSpc>
            </a:pP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asignará   </a:t>
            </a:r>
            <a:r>
              <a:rPr lang="es-ES" sz="1400" spc="12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un</a:t>
            </a:r>
            <a:endParaRPr lang="es-MX" sz="1400" dirty="0">
              <a:solidFill>
                <a:schemeClr val="tx1"/>
              </a:solidFill>
              <a:effectLst/>
              <a:ea typeface="Arial" panose="020B0604020202020204" pitchFamily="34" charset="0"/>
            </a:endParaRPr>
          </a:p>
          <a:p>
            <a:pPr marL="32385" marR="34925" algn="just"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valor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y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se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registrarán en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la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cédula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de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ponderación</a:t>
            </a:r>
            <a:endParaRPr lang="es-MX" sz="1400" dirty="0">
              <a:solidFill>
                <a:schemeClr val="tx1"/>
              </a:solidFill>
              <a:effectLst/>
              <a:ea typeface="Arial" panose="020B0604020202020204" pitchFamily="34" charset="0"/>
            </a:endParaRPr>
          </a:p>
          <a:p>
            <a:pPr algn="ctr"/>
            <a:endParaRPr lang="es-MX" dirty="0"/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46ECED3A-EA9A-40FE-A8C4-E80CBDC41F60}"/>
              </a:ext>
            </a:extLst>
          </p:cNvPr>
          <p:cNvSpPr/>
          <p:nvPr/>
        </p:nvSpPr>
        <p:spPr>
          <a:xfrm>
            <a:off x="5717457" y="3463676"/>
            <a:ext cx="1721247" cy="22835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0" marR="34925" algn="just">
              <a:lnSpc>
                <a:spcPct val="90000"/>
              </a:lnSpc>
              <a:spcBef>
                <a:spcPts val="5"/>
              </a:spcBef>
              <a:spcAft>
                <a:spcPts val="0"/>
              </a:spcAft>
              <a:tabLst>
                <a:tab pos="587375" algn="l"/>
              </a:tabLst>
            </a:pP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Con</a:t>
            </a:r>
            <a:r>
              <a:rPr lang="es-ES" sz="1400" spc="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los</a:t>
            </a:r>
            <a:r>
              <a:rPr lang="es-ES" sz="1400" spc="2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datos</a:t>
            </a:r>
            <a:r>
              <a:rPr lang="es-ES" sz="1400" spc="-20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cuantificados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en</a:t>
            </a:r>
            <a:r>
              <a:rPr lang="es-ES" sz="1400" spc="8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la</a:t>
            </a:r>
            <a:r>
              <a:rPr lang="es-ES" sz="1400" spc="8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cédula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de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ponderación,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requisita</a:t>
            </a:r>
            <a:r>
              <a:rPr lang="es-ES" sz="1400" dirty="0">
                <a:solidFill>
                  <a:schemeClr val="tx1"/>
                </a:solidFill>
                <a:ea typeface="Arial" panose="020B0604020202020204" pitchFamily="34" charset="0"/>
              </a:rPr>
              <a:t> </a:t>
            </a:r>
            <a:r>
              <a:rPr lang="es-ES" sz="1400" spc="-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la</a:t>
            </a:r>
            <a:r>
              <a:rPr lang="es-MX" sz="1400" spc="-10" dirty="0">
                <a:solidFill>
                  <a:schemeClr val="tx1"/>
                </a:solidFill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matriz </a:t>
            </a:r>
            <a:r>
              <a:rPr lang="es-ES" sz="1400" spc="-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de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evaluación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del </a:t>
            </a:r>
            <a:r>
              <a:rPr lang="es-ES" sz="1400" spc="-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control 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interno</a:t>
            </a:r>
            <a:r>
              <a:rPr lang="es-ES" sz="1400" dirty="0">
                <a:solidFill>
                  <a:schemeClr val="tx1"/>
                </a:solidFill>
                <a:ea typeface="Arial" panose="020B0604020202020204" pitchFamily="34" charset="0"/>
              </a:rPr>
              <a:t> </a:t>
            </a:r>
            <a:r>
              <a:rPr lang="es-ES" sz="1400" spc="-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por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cada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componente,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así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como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la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matriz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concentradora</a:t>
            </a:r>
            <a:endParaRPr lang="es-MX" sz="1400" dirty="0"/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6498F76A-4495-4DB8-B53B-FDA61DB4CE86}"/>
              </a:ext>
            </a:extLst>
          </p:cNvPr>
          <p:cNvSpPr/>
          <p:nvPr/>
        </p:nvSpPr>
        <p:spPr>
          <a:xfrm>
            <a:off x="7964130" y="3401139"/>
            <a:ext cx="1573161" cy="22835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De los datos que arroje la matriz concentradora, se emitirá las observaciones.  </a:t>
            </a:r>
            <a:endParaRPr lang="es-MX" sz="1400" dirty="0">
              <a:solidFill>
                <a:schemeClr val="tx1"/>
              </a:solidFill>
            </a:endParaRPr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00CF9C94-16D2-4BE2-9B39-7FBCF44DDA96}"/>
              </a:ext>
            </a:extLst>
          </p:cNvPr>
          <p:cNvSpPr/>
          <p:nvPr/>
        </p:nvSpPr>
        <p:spPr>
          <a:xfrm>
            <a:off x="9957620" y="3447158"/>
            <a:ext cx="1644445" cy="22835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2385" marR="34290">
              <a:lnSpc>
                <a:spcPct val="90000"/>
              </a:lnSpc>
              <a:spcBef>
                <a:spcPts val="460"/>
              </a:spcBef>
              <a:spcAft>
                <a:spcPts val="0"/>
              </a:spcAft>
              <a:tabLst>
                <a:tab pos="362585" algn="l"/>
                <a:tab pos="615950" algn="l"/>
              </a:tabLst>
            </a:pP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La</a:t>
            </a:r>
            <a:r>
              <a:rPr lang="es-ES" sz="1400" spc="85" dirty="0">
                <a:solidFill>
                  <a:schemeClr val="tx1"/>
                </a:solidFill>
                <a:ea typeface="Arial" panose="020B0604020202020204" pitchFamily="34" charset="0"/>
              </a:rPr>
              <a:t>s observaciones </a:t>
            </a:r>
            <a:r>
              <a:rPr lang="es-ES" sz="1400" spc="8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y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datos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obtenidos</a:t>
            </a:r>
            <a:r>
              <a:rPr lang="es-ES" sz="1400" spc="12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en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el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estudio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y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      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evaluación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del </a:t>
            </a:r>
            <a:r>
              <a:rPr lang="es-ES" sz="1400" spc="-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control</a:t>
            </a:r>
            <a:r>
              <a:rPr lang="es-ES" sz="1400" spc="-21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interno,</a:t>
            </a:r>
            <a:r>
              <a:rPr lang="es-ES" sz="1400" spc="5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 se va a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integrar</a:t>
            </a:r>
            <a:r>
              <a:rPr lang="es-ES" sz="1400" dirty="0">
                <a:solidFill>
                  <a:schemeClr val="tx1"/>
                </a:solidFill>
                <a:ea typeface="Arial" panose="020B0604020202020204" pitchFamily="34" charset="0"/>
              </a:rPr>
              <a:t> </a:t>
            </a:r>
            <a:r>
              <a:rPr lang="es-ES" sz="1400" spc="-2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y</a:t>
            </a:r>
            <a:r>
              <a:rPr lang="es-MX" sz="1400" spc="-20" dirty="0">
                <a:solidFill>
                  <a:schemeClr val="tx1"/>
                </a:solidFill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emitir</a:t>
            </a:r>
            <a:r>
              <a:rPr lang="es-ES" sz="1400" dirty="0">
                <a:solidFill>
                  <a:schemeClr val="tx1"/>
                </a:solidFill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el</a:t>
            </a:r>
            <a:r>
              <a:rPr lang="es-MX" sz="1400" dirty="0">
                <a:solidFill>
                  <a:schemeClr val="tx1"/>
                </a:solidFill>
                <a:ea typeface="Arial" panose="020B0604020202020204" pitchFamily="34" charset="0"/>
              </a:rPr>
              <a:t> </a:t>
            </a:r>
            <a:r>
              <a:rPr lang="es-ES" sz="1400" dirty="0">
                <a:solidFill>
                  <a:schemeClr val="tx1"/>
                </a:solidFill>
                <a:effectLst/>
                <a:ea typeface="Arial" panose="020B0604020202020204" pitchFamily="34" charset="0"/>
              </a:rPr>
              <a:t>Informe, que presentará el Contralor Interno.	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6229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6355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12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D4AF0AB-CF62-45AC-8EE3-F93359342D46}"/>
              </a:ext>
            </a:extLst>
          </p:cNvPr>
          <p:cNvSpPr txBox="1"/>
          <p:nvPr/>
        </p:nvSpPr>
        <p:spPr>
          <a:xfrm>
            <a:off x="589935" y="2143432"/>
            <a:ext cx="10078065" cy="319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AF286D64-9D64-49BA-800D-6D4CC5A3E8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153989"/>
              </p:ext>
            </p:extLst>
          </p:nvPr>
        </p:nvGraphicFramePr>
        <p:xfrm>
          <a:off x="538808" y="730946"/>
          <a:ext cx="11114384" cy="3954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AE4C6465-A504-4765-B572-2E1E6A1E7B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930977"/>
              </p:ext>
            </p:extLst>
          </p:nvPr>
        </p:nvGraphicFramePr>
        <p:xfrm>
          <a:off x="521111" y="1723402"/>
          <a:ext cx="4807973" cy="241353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7264">
                  <a:extLst>
                    <a:ext uri="{9D8B030D-6E8A-4147-A177-3AD203B41FA5}">
                      <a16:colId xmlns:a16="http://schemas.microsoft.com/office/drawing/2014/main" val="3399764750"/>
                    </a:ext>
                  </a:extLst>
                </a:gridCol>
                <a:gridCol w="1544791">
                  <a:extLst>
                    <a:ext uri="{9D8B030D-6E8A-4147-A177-3AD203B41FA5}">
                      <a16:colId xmlns:a16="http://schemas.microsoft.com/office/drawing/2014/main" val="4030209032"/>
                    </a:ext>
                  </a:extLst>
                </a:gridCol>
                <a:gridCol w="357264">
                  <a:extLst>
                    <a:ext uri="{9D8B030D-6E8A-4147-A177-3AD203B41FA5}">
                      <a16:colId xmlns:a16="http://schemas.microsoft.com/office/drawing/2014/main" val="1318378554"/>
                    </a:ext>
                  </a:extLst>
                </a:gridCol>
                <a:gridCol w="382424">
                  <a:extLst>
                    <a:ext uri="{9D8B030D-6E8A-4147-A177-3AD203B41FA5}">
                      <a16:colId xmlns:a16="http://schemas.microsoft.com/office/drawing/2014/main" val="1430510731"/>
                    </a:ext>
                  </a:extLst>
                </a:gridCol>
                <a:gridCol w="382424">
                  <a:extLst>
                    <a:ext uri="{9D8B030D-6E8A-4147-A177-3AD203B41FA5}">
                      <a16:colId xmlns:a16="http://schemas.microsoft.com/office/drawing/2014/main" val="878592523"/>
                    </a:ext>
                  </a:extLst>
                </a:gridCol>
                <a:gridCol w="1783806">
                  <a:extLst>
                    <a:ext uri="{9D8B030D-6E8A-4147-A177-3AD203B41FA5}">
                      <a16:colId xmlns:a16="http://schemas.microsoft.com/office/drawing/2014/main" val="1346788719"/>
                    </a:ext>
                  </a:extLst>
                </a:gridCol>
              </a:tblGrid>
              <a:tr h="428679">
                <a:tc rowSpan="2">
                  <a:txBody>
                    <a:bodyPr/>
                    <a:lstStyle/>
                    <a:p>
                      <a:pPr>
                        <a:spcBef>
                          <a:spcPts val="35"/>
                        </a:spcBef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0005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No.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Bef>
                          <a:spcPts val="35"/>
                        </a:spcBef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"/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AMBIENTE</a:t>
                      </a:r>
                      <a:r>
                        <a:rPr lang="es-ES" sz="1200" spc="-1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DE</a:t>
                      </a:r>
                      <a:r>
                        <a:rPr lang="es-ES" sz="1200" spc="-1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CONTROL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50495">
                        <a:spcBef>
                          <a:spcPts val="665"/>
                        </a:spcBef>
                        <a:spcAft>
                          <a:spcPts val="0"/>
                        </a:spcAft>
                        <a:tabLst>
                          <a:tab pos="748665" algn="l"/>
                        </a:tabLst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ÁREA:</a:t>
                      </a:r>
                      <a:r>
                        <a:rPr lang="es-ES" sz="1200" u="sng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FEFEFE"/>
                            </a:solidFill>
                          </a:uFill>
                        </a:rPr>
                        <a:t> 	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58140" marR="352425" algn="ctr">
                        <a:spcBef>
                          <a:spcPts val="525"/>
                        </a:spcBef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COMENTARIO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83820" marR="76835" indent="-1270" algn="ctr">
                        <a:lnSpc>
                          <a:spcPct val="1030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(Señalar el documento con el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que</a:t>
                      </a:r>
                      <a:r>
                        <a:rPr lang="es-ES" sz="1200" spc="-2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demuestren</a:t>
                      </a:r>
                      <a:r>
                        <a:rPr lang="es-ES" sz="1200" spc="-3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la</a:t>
                      </a:r>
                      <a:r>
                        <a:rPr lang="es-ES" sz="1200" spc="-3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respuesta)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643277"/>
                  </a:ext>
                </a:extLst>
              </a:tr>
              <a:tr h="5256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710">
                        <a:spcBef>
                          <a:spcPts val="260"/>
                        </a:spcBef>
                        <a:spcAft>
                          <a:spcPts val="0"/>
                        </a:spcAft>
                      </a:pPr>
                      <a:r>
                        <a:rPr lang="es-ES" sz="700">
                          <a:effectLst/>
                        </a:rPr>
                        <a:t>SI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>
                        <a:spcBef>
                          <a:spcPts val="260"/>
                        </a:spcBef>
                        <a:spcAft>
                          <a:spcPts val="0"/>
                        </a:spcAft>
                      </a:pPr>
                      <a:r>
                        <a:rPr lang="es-ES" sz="700">
                          <a:effectLst/>
                        </a:rPr>
                        <a:t>NO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spcBef>
                          <a:spcPts val="260"/>
                        </a:spcBef>
                        <a:spcAft>
                          <a:spcPts val="0"/>
                        </a:spcAft>
                      </a:pPr>
                      <a:r>
                        <a:rPr lang="es-ES" sz="700">
                          <a:effectLst/>
                        </a:rPr>
                        <a:t>N/A*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245289"/>
                  </a:ext>
                </a:extLst>
              </a:tr>
              <a:tr h="1459160"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3815"/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815" marR="35560"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¿El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Ayuntamiento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cuenta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con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un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Código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de</a:t>
                      </a:r>
                      <a:r>
                        <a:rPr lang="es-ES" sz="1200" spc="-18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Conducta, que delimite la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actuación</a:t>
                      </a:r>
                      <a:r>
                        <a:rPr lang="es-ES" sz="1200" spc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ética</a:t>
                      </a:r>
                      <a:r>
                        <a:rPr lang="es-ES" sz="1200" spc="10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que</a:t>
                      </a:r>
                      <a:r>
                        <a:rPr lang="es-ES" sz="1200" spc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deben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3815" marR="36195" algn="just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de observar los servidores</a:t>
                      </a:r>
                      <a:r>
                        <a:rPr lang="es-ES" sz="12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públicos?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260099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036CC16C-10B0-4755-B386-7AF714CEF5FD}"/>
              </a:ext>
            </a:extLst>
          </p:cNvPr>
          <p:cNvSpPr txBox="1"/>
          <p:nvPr/>
        </p:nvSpPr>
        <p:spPr>
          <a:xfrm>
            <a:off x="753139" y="1130359"/>
            <a:ext cx="3573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Cuestionario</a:t>
            </a:r>
            <a:endParaRPr lang="es-MX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17B8A79-66CD-4E60-80E0-20B40F1299E8}"/>
              </a:ext>
            </a:extLst>
          </p:cNvPr>
          <p:cNvSpPr txBox="1"/>
          <p:nvPr/>
        </p:nvSpPr>
        <p:spPr>
          <a:xfrm>
            <a:off x="6027174" y="1723402"/>
            <a:ext cx="5557045" cy="218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30273DB1-8D77-4242-9148-8B88C8712D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76818"/>
              </p:ext>
            </p:extLst>
          </p:nvPr>
        </p:nvGraphicFramePr>
        <p:xfrm>
          <a:off x="5780319" y="1791681"/>
          <a:ext cx="5803900" cy="24135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89307">
                  <a:extLst>
                    <a:ext uri="{9D8B030D-6E8A-4147-A177-3AD203B41FA5}">
                      <a16:colId xmlns:a16="http://schemas.microsoft.com/office/drawing/2014/main" val="3076915051"/>
                    </a:ext>
                  </a:extLst>
                </a:gridCol>
                <a:gridCol w="1469693">
                  <a:extLst>
                    <a:ext uri="{9D8B030D-6E8A-4147-A177-3AD203B41FA5}">
                      <a16:colId xmlns:a16="http://schemas.microsoft.com/office/drawing/2014/main" val="3929828782"/>
                    </a:ext>
                  </a:extLst>
                </a:gridCol>
                <a:gridCol w="290195">
                  <a:extLst>
                    <a:ext uri="{9D8B030D-6E8A-4147-A177-3AD203B41FA5}">
                      <a16:colId xmlns:a16="http://schemas.microsoft.com/office/drawing/2014/main" val="2078335239"/>
                    </a:ext>
                  </a:extLst>
                </a:gridCol>
                <a:gridCol w="290195">
                  <a:extLst>
                    <a:ext uri="{9D8B030D-6E8A-4147-A177-3AD203B41FA5}">
                      <a16:colId xmlns:a16="http://schemas.microsoft.com/office/drawing/2014/main" val="3877538082"/>
                    </a:ext>
                  </a:extLst>
                </a:gridCol>
                <a:gridCol w="290195">
                  <a:extLst>
                    <a:ext uri="{9D8B030D-6E8A-4147-A177-3AD203B41FA5}">
                      <a16:colId xmlns:a16="http://schemas.microsoft.com/office/drawing/2014/main" val="3032436303"/>
                    </a:ext>
                  </a:extLst>
                </a:gridCol>
                <a:gridCol w="290195">
                  <a:extLst>
                    <a:ext uri="{9D8B030D-6E8A-4147-A177-3AD203B41FA5}">
                      <a16:colId xmlns:a16="http://schemas.microsoft.com/office/drawing/2014/main" val="2858938313"/>
                    </a:ext>
                  </a:extLst>
                </a:gridCol>
                <a:gridCol w="575945">
                  <a:extLst>
                    <a:ext uri="{9D8B030D-6E8A-4147-A177-3AD203B41FA5}">
                      <a16:colId xmlns:a16="http://schemas.microsoft.com/office/drawing/2014/main" val="3789134857"/>
                    </a:ext>
                  </a:extLst>
                </a:gridCol>
                <a:gridCol w="575945">
                  <a:extLst>
                    <a:ext uri="{9D8B030D-6E8A-4147-A177-3AD203B41FA5}">
                      <a16:colId xmlns:a16="http://schemas.microsoft.com/office/drawing/2014/main" val="223489187"/>
                    </a:ext>
                  </a:extLst>
                </a:gridCol>
                <a:gridCol w="521335">
                  <a:extLst>
                    <a:ext uri="{9D8B030D-6E8A-4147-A177-3AD203B41FA5}">
                      <a16:colId xmlns:a16="http://schemas.microsoft.com/office/drawing/2014/main" val="118179157"/>
                    </a:ext>
                  </a:extLst>
                </a:gridCol>
                <a:gridCol w="521335">
                  <a:extLst>
                    <a:ext uri="{9D8B030D-6E8A-4147-A177-3AD203B41FA5}">
                      <a16:colId xmlns:a16="http://schemas.microsoft.com/office/drawing/2014/main" val="2162504174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83874917"/>
                    </a:ext>
                  </a:extLst>
                </a:gridCol>
              </a:tblGrid>
              <a:tr h="291874">
                <a:tc rowSpan="4"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800" dirty="0">
                        <a:effectLst/>
                      </a:endParaRPr>
                    </a:p>
                    <a:p>
                      <a:pPr>
                        <a:spcBef>
                          <a:spcPts val="15"/>
                        </a:spcBef>
                      </a:pPr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800" dirty="0">
                        <a:effectLst/>
                      </a:endParaRPr>
                    </a:p>
                    <a:p>
                      <a:pPr marL="43815"/>
                      <a:r>
                        <a:rPr lang="es-ES" sz="800" dirty="0">
                          <a:effectLst/>
                        </a:rPr>
                        <a:t>No.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94005" marR="187960" indent="-93345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r>
                        <a:rPr lang="es-ES" sz="800" spc="-5" dirty="0">
                          <a:effectLst/>
                        </a:rPr>
                        <a:t>CONCEPTO </a:t>
                      </a:r>
                      <a:r>
                        <a:rPr lang="es-ES" sz="800" dirty="0">
                          <a:effectLst/>
                        </a:rPr>
                        <a:t>A</a:t>
                      </a:r>
                      <a:r>
                        <a:rPr lang="es-ES" sz="800" spc="-21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EVALUAR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R="116840" algn="ctr">
                        <a:lnSpc>
                          <a:spcPts val="8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s-ES" sz="700" dirty="0">
                          <a:effectLst/>
                        </a:rPr>
                        <a:t>TESORERIA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15595" marR="309245"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es-ES" sz="700" dirty="0">
                          <a:effectLst/>
                        </a:rPr>
                        <a:t>SERVICIOS PÚBLICOS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21920"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es-ES" sz="700" dirty="0">
                          <a:effectLst/>
                        </a:rPr>
                        <a:t>REGISTRO CIVIL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275637"/>
                  </a:ext>
                </a:extLst>
              </a:tr>
              <a:tr h="13735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288290" marR="176530" indent="-99060">
                        <a:lnSpc>
                          <a:spcPct val="102000"/>
                        </a:lnSpc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es-ES" sz="800" spc="-5" dirty="0">
                          <a:effectLst/>
                        </a:rPr>
                        <a:t>AMBIENTE </a:t>
                      </a:r>
                      <a:r>
                        <a:rPr lang="es-ES" sz="800" dirty="0">
                          <a:effectLst/>
                        </a:rPr>
                        <a:t>DE</a:t>
                      </a:r>
                      <a:r>
                        <a:rPr lang="es-ES" sz="800" spc="-21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CONTROL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16205">
                        <a:lnSpc>
                          <a:spcPts val="765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CALIFICACIÓN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16840">
                        <a:lnSpc>
                          <a:spcPts val="765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CALIFICACIÓN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16840">
                        <a:lnSpc>
                          <a:spcPts val="765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CALIFICACIÓN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2781548"/>
                  </a:ext>
                </a:extLst>
              </a:tr>
              <a:tr h="28664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785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ALTO</a:t>
                      </a:r>
                      <a:endParaRPr lang="es-MX" sz="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2545" marR="3810" algn="ctr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MEDIO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marR="5715" algn="ctr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BAJO</a:t>
                      </a:r>
                      <a:endParaRPr lang="es-MX" sz="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0800" algn="r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ALTO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33655" algn="ctr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MEDIO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5715" algn="ctr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BAJO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" marR="5715" algn="ctr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ALTO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" marR="2540" algn="ctr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MEDIO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" marR="5715" algn="ctr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BAJO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429638"/>
                  </a:ext>
                </a:extLst>
              </a:tr>
              <a:tr h="14332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100</a:t>
                      </a:r>
                      <a:endParaRPr lang="es-MX" sz="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" marR="571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50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</a:t>
                      </a:r>
                      <a:endParaRPr lang="es-MX" sz="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5090" algn="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100</a:t>
                      </a:r>
                      <a:endParaRPr lang="es-MX" sz="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952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50</a:t>
                      </a:r>
                      <a:endParaRPr lang="es-MX" sz="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0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marR="571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100</a:t>
                      </a:r>
                      <a:endParaRPr lang="es-MX" sz="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571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50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0</a:t>
                      </a:r>
                      <a:endParaRPr lang="es-MX" sz="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802275"/>
                  </a:ext>
                </a:extLst>
              </a:tr>
              <a:tr h="1554332">
                <a:tc>
                  <a:txBody>
                    <a:bodyPr/>
                    <a:lstStyle/>
                    <a:p>
                      <a:r>
                        <a:rPr lang="es-ES" sz="9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</a:endParaRPr>
                    </a:p>
                    <a:p>
                      <a:r>
                        <a:rPr lang="es-ES" sz="9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</a:endParaRPr>
                    </a:p>
                    <a:p>
                      <a:pPr marL="43815">
                        <a:spcBef>
                          <a:spcPts val="700"/>
                        </a:spcBef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815" marR="3619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En el Ayuntamiento existen</a:t>
                      </a:r>
                      <a:r>
                        <a:rPr lang="es-ES" sz="11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evaluaciones</a:t>
                      </a:r>
                      <a:r>
                        <a:rPr lang="es-ES" sz="1100" spc="-2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que</a:t>
                      </a:r>
                      <a:r>
                        <a:rPr lang="es-ES" sz="1100" spc="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garantizan</a:t>
                      </a:r>
                      <a:r>
                        <a:rPr lang="es-ES" sz="1100" spc="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que</a:t>
                      </a:r>
                      <a:r>
                        <a:rPr lang="es-ES" sz="1100" spc="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el</a:t>
                      </a:r>
                      <a:r>
                        <a:rPr lang="es-ES" sz="1100" spc="-20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nivel</a:t>
                      </a:r>
                      <a:r>
                        <a:rPr lang="es-ES" sz="1100" spc="10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de</a:t>
                      </a:r>
                      <a:r>
                        <a:rPr lang="es-ES" sz="1100" spc="10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competencia</a:t>
                      </a:r>
                      <a:r>
                        <a:rPr lang="es-ES" sz="1100" spc="-20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del</a:t>
                      </a:r>
                      <a:r>
                        <a:rPr lang="es-ES" sz="1100" spc="4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personal</a:t>
                      </a:r>
                      <a:r>
                        <a:rPr lang="es-ES" sz="1100" spc="4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refleja</a:t>
                      </a:r>
                      <a:r>
                        <a:rPr lang="es-ES" sz="1100" spc="-2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los</a:t>
                      </a:r>
                      <a:r>
                        <a:rPr lang="es-ES" sz="1100" spc="15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conocimientos</a:t>
                      </a:r>
                      <a:r>
                        <a:rPr lang="es-ES" sz="1100" spc="15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r>
                        <a:rPr lang="es-ES" sz="1100" spc="-2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habilidades</a:t>
                      </a:r>
                      <a:r>
                        <a:rPr lang="es-ES" sz="1100" spc="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necesarias </a:t>
                      </a:r>
                      <a:r>
                        <a:rPr lang="es-ES" sz="1100" spc="-5" dirty="0">
                          <a:solidFill>
                            <a:schemeClr val="tx1"/>
                          </a:solidFill>
                          <a:effectLst/>
                        </a:rPr>
                        <a:t>para</a:t>
                      </a:r>
                      <a:r>
                        <a:rPr lang="es-ES" sz="1100" spc="-2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llevar</a:t>
                      </a:r>
                      <a:r>
                        <a:rPr lang="es-ES" sz="1100" spc="20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s-ES" sz="1100" spc="20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cabo</a:t>
                      </a:r>
                      <a:r>
                        <a:rPr lang="es-ES" sz="1100" spc="2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las</a:t>
                      </a:r>
                      <a:endParaRPr lang="es-MX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3815" algn="just">
                        <a:lnSpc>
                          <a:spcPts val="810"/>
                        </a:lnSpc>
                      </a:pP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tareas</a:t>
                      </a:r>
                      <a:r>
                        <a:rPr lang="es-ES" sz="1100" spc="-1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s-ES" sz="1100" dirty="0">
                          <a:solidFill>
                            <a:schemeClr val="tx1"/>
                          </a:solidFill>
                          <a:effectLst/>
                        </a:rPr>
                        <a:t>asignadas</a:t>
                      </a:r>
                      <a:endParaRPr lang="es-MX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8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5554504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738C9F94-9A21-41B2-83B7-DB864A421106}"/>
              </a:ext>
            </a:extLst>
          </p:cNvPr>
          <p:cNvSpPr txBox="1"/>
          <p:nvPr/>
        </p:nvSpPr>
        <p:spPr>
          <a:xfrm>
            <a:off x="6430297" y="1062096"/>
            <a:ext cx="4237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Cédula de Ponderación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91403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7482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13</a:t>
            </a:fld>
            <a:endParaRPr lang="es-MX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7F9CF97-7908-406B-932A-62577553FDC8}"/>
              </a:ext>
            </a:extLst>
          </p:cNvPr>
          <p:cNvSpPr txBox="1"/>
          <p:nvPr/>
        </p:nvSpPr>
        <p:spPr>
          <a:xfrm>
            <a:off x="658761" y="1297858"/>
            <a:ext cx="9625781" cy="1012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E3F14FF6-7DF7-48C5-B510-336C8545CF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42343"/>
              </p:ext>
            </p:extLst>
          </p:nvPr>
        </p:nvGraphicFramePr>
        <p:xfrm>
          <a:off x="4503174" y="1740310"/>
          <a:ext cx="3805085" cy="117003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0453">
                  <a:extLst>
                    <a:ext uri="{9D8B030D-6E8A-4147-A177-3AD203B41FA5}">
                      <a16:colId xmlns:a16="http://schemas.microsoft.com/office/drawing/2014/main" val="2267877964"/>
                    </a:ext>
                  </a:extLst>
                </a:gridCol>
                <a:gridCol w="1830269">
                  <a:extLst>
                    <a:ext uri="{9D8B030D-6E8A-4147-A177-3AD203B41FA5}">
                      <a16:colId xmlns:a16="http://schemas.microsoft.com/office/drawing/2014/main" val="2407745328"/>
                    </a:ext>
                  </a:extLst>
                </a:gridCol>
                <a:gridCol w="768889">
                  <a:extLst>
                    <a:ext uri="{9D8B030D-6E8A-4147-A177-3AD203B41FA5}">
                      <a16:colId xmlns:a16="http://schemas.microsoft.com/office/drawing/2014/main" val="1650376696"/>
                    </a:ext>
                  </a:extLst>
                </a:gridCol>
                <a:gridCol w="915474">
                  <a:extLst>
                    <a:ext uri="{9D8B030D-6E8A-4147-A177-3AD203B41FA5}">
                      <a16:colId xmlns:a16="http://schemas.microsoft.com/office/drawing/2014/main" val="3277345295"/>
                    </a:ext>
                  </a:extLst>
                </a:gridCol>
              </a:tblGrid>
              <a:tr h="369524">
                <a:tc>
                  <a:txBody>
                    <a:bodyPr/>
                    <a:lstStyle/>
                    <a:p>
                      <a:pPr marL="45720" marR="34925" algn="ctr">
                        <a:spcBef>
                          <a:spcPts val="245"/>
                        </a:spcBef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1430" algn="ctr"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B"/>
                    </a:solidFill>
                  </a:tcPr>
                </a:tc>
                <a:tc>
                  <a:txBody>
                    <a:bodyPr/>
                    <a:lstStyle/>
                    <a:p>
                      <a:pPr marL="447040">
                        <a:spcBef>
                          <a:spcPts val="780"/>
                        </a:spcBef>
                        <a:spcAft>
                          <a:spcPts val="0"/>
                        </a:spcAft>
                      </a:pPr>
                      <a:r>
                        <a:rPr lang="es-ES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COPONENTE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B"/>
                    </a:solidFill>
                  </a:tcPr>
                </a:tc>
                <a:tc>
                  <a:txBody>
                    <a:bodyPr/>
                    <a:lstStyle/>
                    <a:p>
                      <a:pPr marL="635" indent="161925">
                        <a:lnSpc>
                          <a:spcPct val="102000"/>
                        </a:lnSpc>
                        <a:spcBef>
                          <a:spcPts val="245"/>
                        </a:spcBef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NO. DE</a:t>
                      </a:r>
                      <a:r>
                        <a:rPr lang="es-ES" sz="900" b="1" spc="5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PREGUNTAS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B"/>
                    </a:solidFill>
                  </a:tcPr>
                </a:tc>
                <a:tc>
                  <a:txBody>
                    <a:bodyPr/>
                    <a:lstStyle/>
                    <a:p>
                      <a:pPr marL="227965" marR="3810" indent="-219710">
                        <a:lnSpc>
                          <a:spcPct val="102000"/>
                        </a:lnSpc>
                        <a:spcBef>
                          <a:spcPts val="245"/>
                        </a:spcBef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CALIFICACIÓN</a:t>
                      </a:r>
                      <a:r>
                        <a:rPr lang="es-ES" sz="900" b="1" spc="-235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209829"/>
                  </a:ext>
                </a:extLst>
              </a:tr>
              <a:tr h="800514">
                <a:tc>
                  <a:txBody>
                    <a:bodyPr/>
                    <a:lstStyle/>
                    <a:p>
                      <a:r>
                        <a:rPr lang="es-ES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s-ES" sz="95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525" algn="ctr"/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2457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AMBIENTE DE CONTROL;</a:t>
                      </a:r>
                      <a:r>
                        <a:rPr lang="es-ES" sz="800" i="1" spc="5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EVALUACIÓN DE RIESGOS;</a:t>
                      </a:r>
                      <a:r>
                        <a:rPr lang="es-ES" sz="800" i="1" spc="5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ACTIVIDADES DE CONTROL;</a:t>
                      </a:r>
                      <a:r>
                        <a:rPr lang="es-ES" sz="800" i="1" spc="-215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LOS</a:t>
                      </a:r>
                      <a:r>
                        <a:rPr lang="es-ES" sz="800" i="1" spc="-5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SISTEMAS</a:t>
                      </a:r>
                      <a:r>
                        <a:rPr lang="es-ES" sz="800" i="1" spc="5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DE</a:t>
                      </a:r>
                      <a:r>
                        <a:rPr lang="es-ES" sz="800" i="1" spc="5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INFORMACIÓN Y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7625">
                        <a:lnSpc>
                          <a:spcPts val="810"/>
                        </a:lnSpc>
                      </a:pP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COMUNICACIÓN;</a:t>
                      </a:r>
                      <a:r>
                        <a:rPr lang="es-ES" sz="800" i="1" spc="-10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s-ES" sz="800" i="1" spc="-10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800" i="1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SUPERVISAR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s-ES" sz="95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0035" marR="267970" algn="ctr"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(1)</a:t>
                      </a:r>
                      <a:endParaRPr lang="es-MX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000" b="1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s-ES" sz="950" b="1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9250" marR="332105" algn="ctr"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rgbClr val="7F7F7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(2)</a:t>
                      </a:r>
                      <a:endParaRPr lang="es-MX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717102"/>
                  </a:ext>
                </a:extLst>
              </a:tr>
            </a:tbl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C0ACCAEB-2722-4302-B628-2D641BF9C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8799" y="1041370"/>
            <a:ext cx="8647569" cy="3766604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A4EAB5AD-0915-4641-A941-66D1AA62DA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030" y="2994796"/>
            <a:ext cx="1981372" cy="342930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35DA7042-B93C-4B46-B991-F3EA4263C46A}"/>
              </a:ext>
            </a:extLst>
          </p:cNvPr>
          <p:cNvSpPr/>
          <p:nvPr/>
        </p:nvSpPr>
        <p:spPr>
          <a:xfrm>
            <a:off x="6607639" y="3001924"/>
            <a:ext cx="805883" cy="3040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10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(3)</a:t>
            </a:r>
            <a:endParaRPr lang="es-MX" sz="110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6D4994D-2C51-43DF-94EE-E6389485B0C1}"/>
              </a:ext>
            </a:extLst>
          </p:cNvPr>
          <p:cNvSpPr txBox="1"/>
          <p:nvPr/>
        </p:nvSpPr>
        <p:spPr>
          <a:xfrm>
            <a:off x="393290" y="1693444"/>
            <a:ext cx="3443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</a:rPr>
              <a:t>MATRIZ DE EVALUACIÓN</a:t>
            </a:r>
            <a:endParaRPr lang="es-MX" sz="3600" dirty="0">
              <a:solidFill>
                <a:schemeClr val="accent1">
                  <a:lumMod val="7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9D4C66D-11C1-4335-A21A-5E4B14C0B500}"/>
              </a:ext>
            </a:extLst>
          </p:cNvPr>
          <p:cNvSpPr txBox="1"/>
          <p:nvPr/>
        </p:nvSpPr>
        <p:spPr>
          <a:xfrm>
            <a:off x="8725117" y="2935306"/>
            <a:ext cx="2918182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5890"/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           Notas</a:t>
            </a:r>
            <a:r>
              <a:rPr lang="es-ES" sz="1000" u="sng" spc="-1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sobre</a:t>
            </a:r>
            <a:r>
              <a:rPr lang="es-ES" sz="1000" u="sng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el</a:t>
            </a:r>
            <a:r>
              <a:rPr lang="es-ES" sz="1000" u="sng" spc="-1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llenado</a:t>
            </a:r>
            <a:r>
              <a:rPr lang="es-ES" sz="1000" u="sng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</a:t>
            </a:r>
            <a:r>
              <a:rPr lang="es-ES" sz="1000" u="sng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la</a:t>
            </a:r>
            <a:r>
              <a:rPr lang="es-ES" sz="1000" u="sng" spc="-1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matriz</a:t>
            </a:r>
            <a:r>
              <a:rPr lang="es-ES" sz="1000" u="sng" spc="-1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</a:t>
            </a:r>
            <a:r>
              <a:rPr lang="es-ES" sz="1000" u="sng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        </a:t>
            </a:r>
            <a:r>
              <a:rPr lang="es-ES" sz="1000" u="sng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evaluación:</a:t>
            </a:r>
            <a:endParaRPr lang="es-MX" sz="1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45"/>
              </a:spcBef>
            </a:pPr>
            <a:r>
              <a:rPr lang="es-ES" sz="1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 </a:t>
            </a:r>
            <a:endParaRPr lang="es-MX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1143000" lvl="2" indent="-228600">
              <a:buSzPts val="900"/>
              <a:buFont typeface="Arial" panose="020B0604020202020204" pitchFamily="34" charset="0"/>
              <a:buAutoNum type="arabicParenBoth"/>
              <a:tabLst>
                <a:tab pos="582930" algn="l"/>
                <a:tab pos="583565" algn="l"/>
              </a:tabLst>
            </a:pP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Se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indicará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el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número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puntos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que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fueron</a:t>
            </a:r>
            <a:r>
              <a:rPr lang="es-ES" sz="900" spc="-1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evaluados.</a:t>
            </a:r>
            <a:endParaRPr lang="es-MX" sz="1100" spc="-5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40"/>
              </a:spcBef>
            </a:pPr>
            <a:r>
              <a:rPr lang="es-ES" sz="9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 </a:t>
            </a:r>
            <a:endParaRPr lang="es-MX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2">
              <a:spcBef>
                <a:spcPts val="5"/>
              </a:spcBef>
              <a:spcAft>
                <a:spcPts val="0"/>
              </a:spcAft>
              <a:buSzPts val="900"/>
              <a:tabLst>
                <a:tab pos="582930" algn="l"/>
                <a:tab pos="583565" algn="l"/>
              </a:tabLst>
            </a:pP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(2)    Se</a:t>
            </a:r>
            <a:r>
              <a:rPr lang="es-ES" sz="900" spc="-2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registrará</a:t>
            </a:r>
            <a:r>
              <a:rPr lang="es-ES" sz="900" spc="-2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la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suma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total</a:t>
            </a:r>
            <a:r>
              <a:rPr lang="es-ES" sz="900" spc="-2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del</a:t>
            </a:r>
            <a:r>
              <a:rPr lang="es-ES" sz="900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                            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puntaje</a:t>
            </a:r>
            <a:r>
              <a:rPr lang="es-ES" sz="900" spc="-2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obtenido.</a:t>
            </a:r>
            <a:endParaRPr lang="es-MX" sz="1100" spc="-5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10"/>
              </a:spcBef>
            </a:pPr>
            <a:r>
              <a:rPr lang="es-ES" sz="95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 </a:t>
            </a:r>
            <a:endParaRPr lang="es-MX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R="24130" lvl="2" algn="just">
              <a:spcBef>
                <a:spcPts val="5"/>
              </a:spcBef>
              <a:spcAft>
                <a:spcPts val="0"/>
              </a:spcAft>
              <a:buSzPts val="900"/>
              <a:tabLst>
                <a:tab pos="583565" algn="l"/>
              </a:tabLst>
            </a:pP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(3) En este campo se registrará el puntaje total máximo que se</a:t>
            </a:r>
            <a:r>
              <a:rPr lang="es-ES" sz="900" spc="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puede alcanzar en la evaluación.</a:t>
            </a:r>
            <a:endParaRPr lang="es-MX" sz="1100" spc="-5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10"/>
              </a:spcBef>
            </a:pPr>
            <a:r>
              <a:rPr lang="es-ES" sz="95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 </a:t>
            </a:r>
            <a:endParaRPr lang="es-MX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R="24130" lvl="2" algn="just">
              <a:spcAft>
                <a:spcPts val="0"/>
              </a:spcAft>
              <a:buSzPts val="900"/>
              <a:tabLst>
                <a:tab pos="488315" algn="l"/>
              </a:tabLst>
            </a:pPr>
            <a:r>
              <a:rPr lang="es-ES" sz="900" b="1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(4) y (5)         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Los puntos máximos (registro del campo señalado con</a:t>
            </a:r>
            <a:r>
              <a:rPr lang="es-ES" sz="900" spc="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el número 3), serán divididos en 3 para obtener el mínimo y</a:t>
            </a:r>
            <a:r>
              <a:rPr lang="es-ES" sz="900" spc="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máximo.</a:t>
            </a:r>
          </a:p>
          <a:p>
            <a:pPr marR="24130" lvl="2" algn="just">
              <a:spcAft>
                <a:spcPts val="0"/>
              </a:spcAft>
              <a:buSzPts val="900"/>
              <a:tabLst>
                <a:tab pos="488315" algn="l"/>
              </a:tabLst>
            </a:pPr>
            <a:endParaRPr lang="es-ES" sz="900" spc="-5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R="24130" lvl="2" algn="just">
              <a:spcAft>
                <a:spcPts val="0"/>
              </a:spcAft>
              <a:buSzPts val="900"/>
              <a:tabLst>
                <a:tab pos="488315" algn="l"/>
              </a:tabLst>
            </a:pPr>
            <a:r>
              <a:rPr lang="es-ES" sz="900" spc="-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(6) Se describen detalladamente los hallazgos.</a:t>
            </a:r>
            <a:endParaRPr lang="es-MX" sz="1100" spc="-5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5"/>
              </a:spcBef>
            </a:pPr>
            <a:r>
              <a:rPr lang="es-ES" sz="9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 </a:t>
            </a:r>
            <a:endParaRPr lang="es-MX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s-MX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267EDE4-E2A0-43BB-AF6B-994997562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2160" y="1041370"/>
            <a:ext cx="5710358" cy="552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89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673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14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7F9CF97-7908-406B-932A-62577553FDC8}"/>
              </a:ext>
            </a:extLst>
          </p:cNvPr>
          <p:cNvSpPr txBox="1"/>
          <p:nvPr/>
        </p:nvSpPr>
        <p:spPr>
          <a:xfrm>
            <a:off x="648929" y="595402"/>
            <a:ext cx="96257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latin typeface="Palatino Linotype" panose="02040502050505030304" pitchFamily="18" charset="0"/>
              </a:rPr>
              <a:t>MATRIZ DEL INFORME Y SEGUIMIENTO DE LA EVALUACIÓN DEL CONTROL INTERNO </a:t>
            </a:r>
            <a:endParaRPr lang="es-MX" sz="3200" dirty="0">
              <a:latin typeface="Palatino Linotype" panose="0204050205050503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45AE0A3-67B7-42F4-AB51-C10A432D5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053" y="2025823"/>
            <a:ext cx="9759305" cy="373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62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12DE0-7DFB-4E1C-AAB7-0912AD5DD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8AF261E4-9A84-4889-A2B3-E075E8BFD4D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9B179C2D-7D57-4605-A83A-2B18A0B642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48380"/>
            <a:ext cx="12193198" cy="68586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8606316-10F2-43AA-92D1-3E4768B59209}"/>
              </a:ext>
            </a:extLst>
          </p:cNvPr>
          <p:cNvSpPr txBox="1"/>
          <p:nvPr/>
        </p:nvSpPr>
        <p:spPr>
          <a:xfrm>
            <a:off x="1032388" y="668047"/>
            <a:ext cx="943896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Auditoría</a:t>
            </a:r>
            <a:r>
              <a:rPr lang="es-ES" sz="4000" spc="-3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 </a:t>
            </a:r>
            <a:r>
              <a:rPr lang="es-ES" sz="40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Interna</a:t>
            </a:r>
            <a:r>
              <a:rPr lang="es-ES" sz="4000" spc="-395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 </a:t>
            </a:r>
            <a:r>
              <a:rPr lang="es-ES" sz="40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y</a:t>
            </a:r>
            <a:r>
              <a:rPr lang="es-ES" sz="4000" spc="-4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 </a:t>
            </a:r>
            <a:r>
              <a:rPr lang="es-ES" sz="40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Evaluación</a:t>
            </a:r>
            <a:r>
              <a:rPr lang="es-ES" sz="4000" spc="-3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 </a:t>
            </a:r>
            <a:r>
              <a:rPr lang="es-ES" sz="40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de</a:t>
            </a:r>
            <a:r>
              <a:rPr lang="es-ES" sz="4000" spc="-3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 </a:t>
            </a:r>
            <a:r>
              <a:rPr lang="es-ES" sz="4000" dirty="0">
                <a:solidFill>
                  <a:srgbClr val="323F6F"/>
                </a:solidFill>
                <a:effectLst/>
                <a:latin typeface="Segoe UI Symbol" panose="020B0502040204020203" pitchFamily="34" charset="0"/>
                <a:ea typeface="Lucida Sans Unicode" panose="020B0602030504020204" pitchFamily="34" charset="0"/>
              </a:rPr>
              <a:t>Gestión</a:t>
            </a:r>
            <a:endParaRPr lang="es-MX" sz="4000" dirty="0">
              <a:effectLst/>
              <a:latin typeface="Lucida Sans Unicode" panose="020B0602030504020204" pitchFamily="34" charset="0"/>
              <a:ea typeface="Lucida Sans Unicode" panose="020B0602030504020204" pitchFamily="34" charset="0"/>
            </a:endParaRPr>
          </a:p>
          <a:p>
            <a:endParaRPr lang="es-MX" dirty="0"/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E3805DC9-DE5A-43B2-A56C-3E6FBBB97953}"/>
              </a:ext>
            </a:extLst>
          </p:cNvPr>
          <p:cNvGraphicFramePr/>
          <p:nvPr/>
        </p:nvGraphicFramePr>
        <p:xfrm>
          <a:off x="2032000" y="1396181"/>
          <a:ext cx="8128000" cy="4742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19ACB5D4-9D29-4ACA-82DF-FF55723AEB52}"/>
              </a:ext>
            </a:extLst>
          </p:cNvPr>
          <p:cNvSpPr txBox="1"/>
          <p:nvPr/>
        </p:nvSpPr>
        <p:spPr>
          <a:xfrm>
            <a:off x="2320413" y="1787869"/>
            <a:ext cx="1376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AUDITORÍA FINANCIERA</a:t>
            </a:r>
            <a:endParaRPr lang="es-MX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CF0B995-F2E8-4AE7-AC21-F4C511C220E7}"/>
              </a:ext>
            </a:extLst>
          </p:cNvPr>
          <p:cNvSpPr txBox="1"/>
          <p:nvPr/>
        </p:nvSpPr>
        <p:spPr>
          <a:xfrm>
            <a:off x="2104104" y="3429000"/>
            <a:ext cx="1700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AUDITORÍA DE CUMPLIMIENTO</a:t>
            </a:r>
            <a:endParaRPr lang="es-MX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C4619C1-1DAA-458F-ADCD-821065F3DEA6}"/>
              </a:ext>
            </a:extLst>
          </p:cNvPr>
          <p:cNvSpPr txBox="1"/>
          <p:nvPr/>
        </p:nvSpPr>
        <p:spPr>
          <a:xfrm>
            <a:off x="2320414" y="5102942"/>
            <a:ext cx="1376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AUDITORÍA OPERATIVA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4785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12DE0-7DFB-4E1C-AAB7-0912AD5DD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8AF261E4-9A84-4889-A2B3-E075E8BFD4D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9B179C2D-7D57-4605-A83A-2B18A0B642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673"/>
            <a:ext cx="12193198" cy="685867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EDEBBC3-DDF0-42B4-88C2-52CCE41A0AA0}"/>
              </a:ext>
            </a:extLst>
          </p:cNvPr>
          <p:cNvSpPr txBox="1"/>
          <p:nvPr/>
        </p:nvSpPr>
        <p:spPr>
          <a:xfrm>
            <a:off x="973394" y="1111045"/>
            <a:ext cx="939963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La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prevención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es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más</a:t>
            </a:r>
            <a:r>
              <a:rPr lang="es-ES" sz="1800" spc="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efectiva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que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la</a:t>
            </a:r>
            <a:r>
              <a:rPr lang="es-ES" sz="1800" spc="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sanción.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Un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marco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normativo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bien</a:t>
            </a:r>
            <a:r>
              <a:rPr lang="es-ES" sz="1800" spc="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supervisado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protege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tanto</a:t>
            </a:r>
            <a:r>
              <a:rPr lang="es-ES" sz="1800" spc="5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a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los</a:t>
            </a:r>
            <a:r>
              <a:rPr lang="es-ES" sz="1800" spc="5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servidores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públicos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como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a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la</a:t>
            </a:r>
            <a:r>
              <a:rPr lang="es-ES" sz="1800" spc="5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ciudadanía.</a:t>
            </a:r>
            <a:endParaRPr lang="es-MX" dirty="0">
              <a:solidFill>
                <a:schemeClr val="bg1"/>
              </a:solidFill>
            </a:endParaRPr>
          </a:p>
          <a:p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La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prevención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es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más</a:t>
            </a:r>
            <a:r>
              <a:rPr lang="es-ES" sz="1800" spc="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efectiva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que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la</a:t>
            </a:r>
            <a:r>
              <a:rPr lang="es-ES" sz="1800" spc="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sanción.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Un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marco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normativo</a:t>
            </a:r>
            <a:r>
              <a:rPr lang="es-ES" sz="1800" spc="1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bien</a:t>
            </a:r>
            <a:r>
              <a:rPr lang="es-ES" sz="1800" spc="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supervisado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protege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tanto</a:t>
            </a:r>
            <a:r>
              <a:rPr lang="es-ES" sz="1800" spc="5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a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los</a:t>
            </a:r>
            <a:r>
              <a:rPr lang="es-ES" sz="1800" spc="5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servidores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públicos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como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a</a:t>
            </a:r>
            <a:r>
              <a:rPr lang="es-ES" sz="1800" spc="6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la</a:t>
            </a:r>
            <a:r>
              <a:rPr lang="es-ES" sz="1800" spc="55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s-ES" sz="1800" dirty="0">
                <a:solidFill>
                  <a:schemeClr val="bg1"/>
                </a:solidFill>
                <a:effectLst/>
                <a:latin typeface="Trebuchet MS" panose="020B0603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ciudadanía.</a:t>
            </a:r>
            <a:endParaRPr lang="es-MX" dirty="0">
              <a:solidFill>
                <a:schemeClr val="bg1"/>
              </a:solidFill>
            </a:endParaRPr>
          </a:p>
          <a:p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</a:rPr>
              <a:t>La prevención es más efectiva que la sanción. Un marco normativo bien supervisado protege tanto a los servidores públicos como a la ciudadanía.</a:t>
            </a:r>
          </a:p>
          <a:p>
            <a:endParaRPr lang="es-ES" sz="3200" dirty="0">
              <a:solidFill>
                <a:schemeClr val="accent1">
                  <a:lumMod val="75000"/>
                </a:schemeClr>
              </a:solidFill>
              <a:latin typeface="Palatino Linotype" panose="02040502050505030304" pitchFamily="18" charset="0"/>
            </a:endParaRPr>
          </a:p>
          <a:p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</a:rPr>
              <a:t>			</a:t>
            </a:r>
            <a:r>
              <a:rPr lang="es-ES" sz="5400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</a:rPr>
              <a:t>GRACIAS</a:t>
            </a:r>
            <a:endParaRPr lang="es-MX" sz="5400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49615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48381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2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8"/>
            <a:ext cx="10540364" cy="5203411"/>
          </a:xfrm>
        </p:spPr>
        <p:txBody>
          <a:bodyPr>
            <a:normAutofit/>
          </a:bodyPr>
          <a:lstStyle/>
          <a:p>
            <a:pPr marL="4378325" marR="200025" algn="just">
              <a:lnSpc>
                <a:spcPct val="100000"/>
              </a:lnSpc>
              <a:spcBef>
                <a:spcPts val="415"/>
              </a:spcBef>
              <a:spcAft>
                <a:spcPts val="0"/>
              </a:spcAft>
            </a:pPr>
            <a:r>
              <a:rPr lang="es-ES" sz="1800" dirty="0">
                <a:latin typeface="+mn-lt"/>
              </a:rPr>
              <a:t>El control en la administración pública, como </a:t>
            </a:r>
            <a:r>
              <a:rPr lang="es-ES" sz="1800" b="1" dirty="0">
                <a:latin typeface="+mn-lt"/>
              </a:rPr>
              <a:t>etapa del proceso administrativo</a:t>
            </a:r>
            <a:r>
              <a:rPr lang="es-ES" sz="1800" dirty="0">
                <a:latin typeface="+mn-lt"/>
              </a:rPr>
              <a:t>, es considerado como una de las principales herramientas que </a:t>
            </a:r>
            <a:r>
              <a:rPr lang="es-ES" sz="1800" b="1" dirty="0">
                <a:latin typeface="+mn-lt"/>
              </a:rPr>
              <a:t>coadyuvan en la administración </a:t>
            </a:r>
            <a:r>
              <a:rPr lang="es-ES" sz="1800" dirty="0">
                <a:latin typeface="+mn-lt"/>
              </a:rPr>
              <a:t>para el logro de objetivos y metas encaminadas al cumplimiento de la misión del Ayuntamiento. </a:t>
            </a:r>
            <a:br>
              <a:rPr lang="es-ES" sz="1800" dirty="0">
                <a:latin typeface="+mn-lt"/>
              </a:rPr>
            </a:br>
            <a:br>
              <a:rPr lang="es-ES" sz="1800" dirty="0">
                <a:latin typeface="+mn-lt"/>
              </a:rPr>
            </a:br>
            <a:r>
              <a:rPr lang="es-ES" sz="1800" dirty="0">
                <a:latin typeface="+mn-lt"/>
              </a:rPr>
              <a:t>El control fortalece la gestión municipal, sobre todo si es implementado de manera que permita prevenir cualquier riesgo o emitir medidas correctivas adecuadas.</a:t>
            </a:r>
            <a:br>
              <a:rPr lang="es-ES" sz="1800" dirty="0">
                <a:latin typeface="+mn-lt"/>
              </a:rPr>
            </a:br>
            <a:br>
              <a:rPr lang="es-ES" sz="1800" dirty="0">
                <a:latin typeface="+mn-lt"/>
              </a:rPr>
            </a:br>
            <a:r>
              <a:rPr lang="es-ES" sz="1800" dirty="0">
                <a:latin typeface="+mn-lt"/>
              </a:rPr>
              <a:t>Por lo tanto, deben formular y aplicar un correcto </a:t>
            </a:r>
            <a:r>
              <a:rPr lang="es-ES" sz="1800" b="1" dirty="0">
                <a:latin typeface="+mn-lt"/>
              </a:rPr>
              <a:t>sistema de control interno</a:t>
            </a:r>
            <a:r>
              <a:rPr lang="es-ES" sz="1800" dirty="0">
                <a:latin typeface="+mn-lt"/>
              </a:rPr>
              <a:t>, que favorezca de manera considerable la funcionalidad de la entidad.  </a:t>
            </a:r>
            <a:br>
              <a:rPr lang="es-MX" sz="1800" dirty="0">
                <a:effectLst/>
                <a:latin typeface="+mn-lt"/>
                <a:ea typeface="Lucida Sans Unicode" panose="020B0602030504020204" pitchFamily="34" charset="0"/>
              </a:rPr>
            </a:br>
            <a:endParaRPr lang="es-MX" sz="1800" b="1" dirty="0">
              <a:latin typeface="+mn-lt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B4BFC46-969B-4DEA-A809-725D4D664DF4}"/>
              </a:ext>
            </a:extLst>
          </p:cNvPr>
          <p:cNvSpPr txBox="1"/>
          <p:nvPr/>
        </p:nvSpPr>
        <p:spPr>
          <a:xfrm>
            <a:off x="838200" y="938254"/>
            <a:ext cx="92758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¿Qué es el Control Interno?</a:t>
            </a:r>
            <a:endParaRPr lang="es-MX" sz="40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3820D43-5583-42B0-B7E8-EDD0E252B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09" y="1956598"/>
            <a:ext cx="4267735" cy="284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510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137198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3</a:t>
            </a:fld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41FF3BF-9707-42B0-8F64-47CA57ADC0E5}"/>
              </a:ext>
            </a:extLst>
          </p:cNvPr>
          <p:cNvSpPr txBox="1"/>
          <p:nvPr/>
        </p:nvSpPr>
        <p:spPr>
          <a:xfrm>
            <a:off x="230587" y="548639"/>
            <a:ext cx="92712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latin typeface="Palatino Linotype" panose="02040502050505030304" pitchFamily="18" charset="0"/>
              </a:rPr>
              <a:t>Categorías de los objetivos</a:t>
            </a:r>
            <a:endParaRPr lang="es-MX" sz="4000" dirty="0">
              <a:latin typeface="Palatino Linotype" panose="0204050205050503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B2A3853-7D88-4C48-B153-04A4C5B8EA75}"/>
              </a:ext>
            </a:extLst>
          </p:cNvPr>
          <p:cNvSpPr txBox="1"/>
          <p:nvPr/>
        </p:nvSpPr>
        <p:spPr>
          <a:xfrm>
            <a:off x="556591" y="2417197"/>
            <a:ext cx="10050449" cy="2226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1DC39296-1D35-46C2-8DED-9FF0F51860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5028394"/>
              </p:ext>
            </p:extLst>
          </p:nvPr>
        </p:nvGraphicFramePr>
        <p:xfrm>
          <a:off x="1784598" y="2017769"/>
          <a:ext cx="8128000" cy="3975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19751897-E5B1-41D5-9834-462CA2BC99ED}"/>
              </a:ext>
            </a:extLst>
          </p:cNvPr>
          <p:cNvSpPr txBox="1"/>
          <p:nvPr/>
        </p:nvSpPr>
        <p:spPr>
          <a:xfrm>
            <a:off x="1979874" y="3804460"/>
            <a:ext cx="17095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chemeClr val="bg1"/>
                </a:solidFill>
              </a:rPr>
              <a:t>Se refiere a la eficacia, eficiencia y economía de las operaciones.</a:t>
            </a:r>
            <a:endParaRPr lang="es-MX" sz="2000" dirty="0">
              <a:solidFill>
                <a:schemeClr val="bg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019206-886E-49AF-AC5F-6334A1C288F1}"/>
              </a:ext>
            </a:extLst>
          </p:cNvPr>
          <p:cNvSpPr txBox="1"/>
          <p:nvPr/>
        </p:nvSpPr>
        <p:spPr>
          <a:xfrm>
            <a:off x="4590538" y="3826822"/>
            <a:ext cx="22104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chemeClr val="bg1"/>
                </a:solidFill>
              </a:rPr>
              <a:t>Consiste en la confiabilidad de los informes internos y externos.</a:t>
            </a:r>
            <a:endParaRPr lang="es-MX" sz="2000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EB43DF4-F705-41A1-991C-7340889410F7}"/>
              </a:ext>
            </a:extLst>
          </p:cNvPr>
          <p:cNvSpPr txBox="1"/>
          <p:nvPr/>
        </p:nvSpPr>
        <p:spPr>
          <a:xfrm flipH="1">
            <a:off x="7358790" y="3996487"/>
            <a:ext cx="21430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chemeClr val="bg1"/>
                </a:solidFill>
              </a:rPr>
              <a:t>Se relaciona con el apego a las disposiciones jurídicas y normativas</a:t>
            </a:r>
            <a:endParaRPr lang="es-MX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352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147600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4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A8196C4-78A7-494D-9B7A-D9A917A21276}"/>
              </a:ext>
            </a:extLst>
          </p:cNvPr>
          <p:cNvSpPr txBox="1"/>
          <p:nvPr/>
        </p:nvSpPr>
        <p:spPr>
          <a:xfrm>
            <a:off x="369394" y="768379"/>
            <a:ext cx="10764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tx2"/>
                </a:solidFill>
                <a:latin typeface="Palatino Linotype" panose="02040502050505030304" pitchFamily="18" charset="0"/>
              </a:rPr>
              <a:t>¿ Por qué son vitales los controles internos en la administración pública?</a:t>
            </a:r>
            <a:endParaRPr lang="es-MX" sz="4000" dirty="0">
              <a:solidFill>
                <a:schemeClr val="tx2"/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9FD848E0-25FB-4B24-9E90-A0BBBEA0C1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8943729"/>
              </p:ext>
            </p:extLst>
          </p:nvPr>
        </p:nvGraphicFramePr>
        <p:xfrm>
          <a:off x="1327868" y="2212441"/>
          <a:ext cx="8848035" cy="4023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1283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141224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5</a:t>
            </a:fld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41FF3BF-9707-42B0-8F64-47CA57ADC0E5}"/>
              </a:ext>
            </a:extLst>
          </p:cNvPr>
          <p:cNvSpPr txBox="1"/>
          <p:nvPr/>
        </p:nvSpPr>
        <p:spPr>
          <a:xfrm>
            <a:off x="230587" y="548639"/>
            <a:ext cx="92712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latin typeface="Palatino Linotype" panose="02040502050505030304" pitchFamily="18" charset="0"/>
              </a:rPr>
              <a:t>¿Qué es el MICI?</a:t>
            </a:r>
            <a:endParaRPr lang="es-MX" sz="4000" dirty="0">
              <a:latin typeface="Palatino Linotype" panose="0204050205050503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B2A3853-7D88-4C48-B153-04A4C5B8EA75}"/>
              </a:ext>
            </a:extLst>
          </p:cNvPr>
          <p:cNvSpPr txBox="1"/>
          <p:nvPr/>
        </p:nvSpPr>
        <p:spPr>
          <a:xfrm>
            <a:off x="5877290" y="2349649"/>
            <a:ext cx="4729750" cy="2226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9751897-E5B1-41D5-9834-462CA2BC99ED}"/>
              </a:ext>
            </a:extLst>
          </p:cNvPr>
          <p:cNvSpPr txBox="1"/>
          <p:nvPr/>
        </p:nvSpPr>
        <p:spPr>
          <a:xfrm>
            <a:off x="1979874" y="3804460"/>
            <a:ext cx="17095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chemeClr val="bg1"/>
                </a:solidFill>
              </a:rPr>
              <a:t>Se refiere a la eficacia, eficiencia y economía de las operaciones.</a:t>
            </a:r>
            <a:endParaRPr lang="es-MX" sz="2000" dirty="0">
              <a:solidFill>
                <a:schemeClr val="bg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019206-886E-49AF-AC5F-6334A1C288F1}"/>
              </a:ext>
            </a:extLst>
          </p:cNvPr>
          <p:cNvSpPr txBox="1"/>
          <p:nvPr/>
        </p:nvSpPr>
        <p:spPr>
          <a:xfrm>
            <a:off x="4590538" y="3826822"/>
            <a:ext cx="22104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chemeClr val="bg1"/>
                </a:solidFill>
              </a:rPr>
              <a:t>Consiste en la confiabilidad de los informes internos y externos.</a:t>
            </a:r>
            <a:endParaRPr lang="es-MX" sz="2000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EB43DF4-F705-41A1-991C-7340889410F7}"/>
              </a:ext>
            </a:extLst>
          </p:cNvPr>
          <p:cNvSpPr txBox="1"/>
          <p:nvPr/>
        </p:nvSpPr>
        <p:spPr>
          <a:xfrm flipH="1">
            <a:off x="7358790" y="3996487"/>
            <a:ext cx="21430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chemeClr val="bg1"/>
                </a:solidFill>
              </a:rPr>
              <a:t>Se relaciona con el apego a las disposiciones jurídicas y normativas</a:t>
            </a:r>
            <a:endParaRPr lang="es-MX" sz="2000" dirty="0">
              <a:solidFill>
                <a:schemeClr val="bg1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CF249AC-F5B2-488B-B6F8-9DD0D3D5D950}"/>
              </a:ext>
            </a:extLst>
          </p:cNvPr>
          <p:cNvSpPr txBox="1"/>
          <p:nvPr/>
        </p:nvSpPr>
        <p:spPr>
          <a:xfrm>
            <a:off x="699715" y="1707739"/>
            <a:ext cx="9907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El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es-ES" dirty="0"/>
              <a:t>arco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es-ES" dirty="0"/>
              <a:t>ntegrado de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s-ES" dirty="0"/>
              <a:t>ontrol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es-ES" dirty="0"/>
              <a:t>nterno: Es un sistema estratégico que orienta a las entidades públicas para alcanzar sus objetivos institucionales de manera efectiva y transparente. </a:t>
            </a:r>
            <a:endParaRPr lang="es-MX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D5FE9D7-DD2E-4E86-BF9D-EF1BC1259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051" y="2518251"/>
            <a:ext cx="5901782" cy="372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13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48380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6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CC056EC-C936-4657-8127-69A1E248C9A8}"/>
              </a:ext>
            </a:extLst>
          </p:cNvPr>
          <p:cNvSpPr txBox="1"/>
          <p:nvPr/>
        </p:nvSpPr>
        <p:spPr>
          <a:xfrm>
            <a:off x="511277" y="943897"/>
            <a:ext cx="101567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ea typeface="Sora Medium" pitchFamily="34" charset="-122"/>
                <a:cs typeface="Sora Medium" pitchFamily="34" charset="-120"/>
              </a:rPr>
              <a:t>Cinco </a:t>
            </a:r>
            <a:r>
              <a:rPr lang="en-US" sz="4000" dirty="0" err="1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ea typeface="Sora Medium" pitchFamily="34" charset="-122"/>
                <a:cs typeface="Sora Medium" pitchFamily="34" charset="-120"/>
              </a:rPr>
              <a:t>Componentes</a:t>
            </a: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ea typeface="Sora Medium" pitchFamily="34" charset="-122"/>
                <a:cs typeface="Sora Medium" pitchFamily="34" charset="-120"/>
              </a:rPr>
              <a:t> </a:t>
            </a:r>
            <a:r>
              <a:rPr lang="en-US" sz="4000" dirty="0" err="1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ea typeface="Sora Medium" pitchFamily="34" charset="-122"/>
                <a:cs typeface="Sora Medium" pitchFamily="34" charset="-120"/>
              </a:rPr>
              <a:t>Fundamentales</a:t>
            </a:r>
            <a:endParaRPr lang="en-US" sz="4000" dirty="0">
              <a:solidFill>
                <a:schemeClr val="accent1">
                  <a:lumMod val="75000"/>
                </a:schemeClr>
              </a:solidFill>
              <a:latin typeface="Palatino Linotype" panose="02040502050505030304" pitchFamily="18" charset="0"/>
            </a:endParaRPr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D4AF0AB-CF62-45AC-8EE3-F93359342D46}"/>
              </a:ext>
            </a:extLst>
          </p:cNvPr>
          <p:cNvSpPr txBox="1"/>
          <p:nvPr/>
        </p:nvSpPr>
        <p:spPr>
          <a:xfrm>
            <a:off x="589935" y="2143432"/>
            <a:ext cx="10078065" cy="319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FA23DF9F-EA8B-413A-A892-5C427EB9BC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7630052"/>
              </p:ext>
            </p:extLst>
          </p:nvPr>
        </p:nvGraphicFramePr>
        <p:xfrm>
          <a:off x="1347019" y="1740310"/>
          <a:ext cx="9199061" cy="4398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98D09894-ED32-4472-9CBB-206E1BCD1A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58755" y="3612843"/>
            <a:ext cx="2343310" cy="231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75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16575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7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5FF43722-D8B6-4A17-8BE4-9EEAE67239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1331503"/>
              </p:ext>
            </p:extLst>
          </p:nvPr>
        </p:nvGraphicFramePr>
        <p:xfrm>
          <a:off x="898497" y="1700981"/>
          <a:ext cx="10703567" cy="4655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DE0E2CDF-7547-4E03-87CA-0E52455B30CF}"/>
              </a:ext>
            </a:extLst>
          </p:cNvPr>
          <p:cNvSpPr txBox="1"/>
          <p:nvPr/>
        </p:nvSpPr>
        <p:spPr>
          <a:xfrm>
            <a:off x="308561" y="591393"/>
            <a:ext cx="103042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latin typeface="Palatino Linotype" panose="02040502050505030304" pitchFamily="18" charset="0"/>
              </a:rPr>
              <a:t>PROPUESTA</a:t>
            </a:r>
          </a:p>
          <a:p>
            <a:pPr algn="ctr"/>
            <a:r>
              <a:rPr lang="es-ES" sz="2400" b="1" dirty="0">
                <a:latin typeface="Palatino Linotype" panose="02040502050505030304" pitchFamily="18" charset="0"/>
              </a:rPr>
              <a:t> DE LAS CARACTERISTICAS DE UN BUEN SISTEMA DE CONTROL INTERNO PARA LOS ACTIVOS DEL ENTE.</a:t>
            </a:r>
            <a:endParaRPr lang="es-MX" sz="2400" b="1" dirty="0">
              <a:latin typeface="Palatino Linotype" panose="02040502050505030304" pitchFamily="18" charset="0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24081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98" y="-673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8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D4AF0AB-CF62-45AC-8EE3-F93359342D46}"/>
              </a:ext>
            </a:extLst>
          </p:cNvPr>
          <p:cNvSpPr txBox="1"/>
          <p:nvPr/>
        </p:nvSpPr>
        <p:spPr>
          <a:xfrm>
            <a:off x="589935" y="2143432"/>
            <a:ext cx="10078065" cy="319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EB647F19-81ED-4BFE-8A24-A44B5A3E77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8374631"/>
              </p:ext>
            </p:extLst>
          </p:nvPr>
        </p:nvGraphicFramePr>
        <p:xfrm>
          <a:off x="923079" y="630838"/>
          <a:ext cx="1037042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75182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6355"/>
            <a:ext cx="12193198" cy="6858673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9</a:t>
            </a:fld>
            <a:endParaRPr lang="es-MX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8497" y="1152939"/>
            <a:ext cx="10540364" cy="4190338"/>
          </a:xfrm>
        </p:spPr>
        <p:txBody>
          <a:bodyPr>
            <a:normAutofit/>
          </a:bodyPr>
          <a:lstStyle/>
          <a:p>
            <a:pPr marL="4378325" marR="200025">
              <a:lnSpc>
                <a:spcPct val="95000"/>
              </a:lnSpc>
              <a:spcBef>
                <a:spcPts val="415"/>
              </a:spcBef>
              <a:spcAft>
                <a:spcPts val="0"/>
              </a:spcAft>
            </a:pPr>
            <a:br>
              <a:rPr lang="es-MX" sz="1800" dirty="0">
                <a:effectLst/>
                <a:latin typeface="Lucida Sans Unicode" panose="020B0602030504020204" pitchFamily="34" charset="0"/>
                <a:ea typeface="Lucida Sans Unicode" panose="020B0602030504020204" pitchFamily="34" charset="0"/>
              </a:rPr>
            </a:br>
            <a:endParaRPr lang="es-MX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D4AF0AB-CF62-45AC-8EE3-F93359342D46}"/>
              </a:ext>
            </a:extLst>
          </p:cNvPr>
          <p:cNvSpPr txBox="1"/>
          <p:nvPr/>
        </p:nvSpPr>
        <p:spPr>
          <a:xfrm>
            <a:off x="589935" y="2143432"/>
            <a:ext cx="10078065" cy="319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C075905-1DF8-437B-A562-528E3616DB27}"/>
              </a:ext>
            </a:extLst>
          </p:cNvPr>
          <p:cNvSpPr txBox="1"/>
          <p:nvPr/>
        </p:nvSpPr>
        <p:spPr>
          <a:xfrm>
            <a:off x="1534602" y="5192202"/>
            <a:ext cx="9724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000000"/>
                </a:solidFill>
                <a:latin typeface="Work Sans" panose="020B0604020202020204" pitchFamily="2" charset="0"/>
              </a:rPr>
              <a:t>A</a:t>
            </a:r>
            <a:r>
              <a:rPr lang="es-ES" b="0" i="0" dirty="0">
                <a:solidFill>
                  <a:srgbClr val="000000"/>
                </a:solidFill>
                <a:effectLst/>
                <a:latin typeface="Work Sans" panose="020B0604020202020204" pitchFamily="2" charset="0"/>
              </a:rPr>
              <a:t>l diseñar los controles internos, se sigue un enfoque basado en el riesgo, en el que se identifican las áreas críticas y de alto riesgo</a:t>
            </a:r>
            <a:endParaRPr lang="es-MX" dirty="0"/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076318F4-5789-492A-A1BF-3B48B378E016}"/>
              </a:ext>
            </a:extLst>
          </p:cNvPr>
          <p:cNvCxnSpPr>
            <a:cxnSpLocks/>
          </p:cNvCxnSpPr>
          <p:nvPr/>
        </p:nvCxnSpPr>
        <p:spPr>
          <a:xfrm flipV="1">
            <a:off x="1452655" y="5076404"/>
            <a:ext cx="0" cy="877926"/>
          </a:xfrm>
          <a:prstGeom prst="line">
            <a:avLst/>
          </a:prstGeom>
          <a:effectLst>
            <a:glow rad="12700">
              <a:schemeClr val="accent1">
                <a:alpha val="39000"/>
              </a:schemeClr>
            </a:glow>
          </a:effectLst>
          <a:scene3d>
            <a:camera prst="orthographicFront"/>
            <a:lightRig rig="threePt" dir="t"/>
          </a:scene3d>
          <a:sp3d extrusionH="50800">
            <a:bevelT w="190500"/>
            <a:bevelB w="114300"/>
          </a:sp3d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AF286D64-9D64-49BA-800D-6D4CC5A3E8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6511354"/>
              </p:ext>
            </p:extLst>
          </p:nvPr>
        </p:nvGraphicFramePr>
        <p:xfrm>
          <a:off x="538808" y="730946"/>
          <a:ext cx="11114384" cy="3954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356334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</TotalTime>
  <Words>1468</Words>
  <Application>Microsoft Office PowerPoint</Application>
  <PresentationFormat>Panorámica</PresentationFormat>
  <Paragraphs>204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8" baseType="lpstr">
      <vt:lpstr>Arial</vt:lpstr>
      <vt:lpstr>Calibri</vt:lpstr>
      <vt:lpstr>Calibri Light</vt:lpstr>
      <vt:lpstr>Lucida Sans Unicode</vt:lpstr>
      <vt:lpstr>Noto Sans TC</vt:lpstr>
      <vt:lpstr>Palatino Linotype</vt:lpstr>
      <vt:lpstr>Poor Richard</vt:lpstr>
      <vt:lpstr>Roboto</vt:lpstr>
      <vt:lpstr>Segoe UI Symbol</vt:lpstr>
      <vt:lpstr>Trebuchet MS</vt:lpstr>
      <vt:lpstr>Work Sans</vt:lpstr>
      <vt:lpstr>Tema de Office</vt:lpstr>
      <vt:lpstr> </vt:lpstr>
      <vt:lpstr>El control en la administración pública, como etapa del proceso administrativo, es considerado como una de las principales herramientas que coadyuvan en la administración para el logro de objetivos y metas encaminadas al cumplimiento de la misión del Ayuntamiento.   El control fortalece la gestión municipal, sobre todo si es implementado de manera que permita prevenir cualquier riesgo o emitir medidas correctivas adecuadas.  Por lo tanto, deben formular y aplicar un correcto sistema de control interno, que favorezca de manera considerable la funcionalidad de la entidad.   </vt:lpstr>
      <vt:lpstr>Presentación de PowerPoint</vt:lpstr>
      <vt:lpstr> </vt:lpstr>
      <vt:lpstr>Presentación de PowerPoint</vt:lpstr>
      <vt:lpstr> </vt:lpstr>
      <vt:lpstr> </vt:lpstr>
      <vt:lpstr> </vt:lpstr>
      <vt:lpstr> </vt:lpstr>
      <vt:lpstr>Presentación de PowerPoint</vt:lpstr>
      <vt:lpstr>Presentación de PowerPoint</vt:lpstr>
      <vt:lpstr> </vt:lpstr>
      <vt:lpstr> </vt:lpstr>
      <vt:lpstr>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Usuario</dc:creator>
  <cp:lastModifiedBy>Usuario</cp:lastModifiedBy>
  <cp:revision>61</cp:revision>
  <cp:lastPrinted>2025-10-17T00:42:14Z</cp:lastPrinted>
  <dcterms:created xsi:type="dcterms:W3CDTF">2025-10-15T01:08:49Z</dcterms:created>
  <dcterms:modified xsi:type="dcterms:W3CDTF">2025-11-03T20:55:35Z</dcterms:modified>
</cp:coreProperties>
</file>